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722" r:id="rId5"/>
  </p:sldMasterIdLst>
  <p:notesMasterIdLst>
    <p:notesMasterId r:id="rId17"/>
  </p:notesMasterIdLst>
  <p:sldIdLst>
    <p:sldId id="411" r:id="rId6"/>
    <p:sldId id="395" r:id="rId7"/>
    <p:sldId id="380" r:id="rId8"/>
    <p:sldId id="446" r:id="rId9"/>
    <p:sldId id="331" r:id="rId10"/>
    <p:sldId id="453" r:id="rId11"/>
    <p:sldId id="259" r:id="rId12"/>
    <p:sldId id="457" r:id="rId13"/>
    <p:sldId id="458" r:id="rId14"/>
    <p:sldId id="330" r:id="rId15"/>
    <p:sldId id="392" r:id="rId16"/>
  </p:sldIdLst>
  <p:sldSz cx="9144000" cy="5715000" type="screen16x10"/>
  <p:notesSz cx="6807200" cy="9939338"/>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4205498-ABAF-4960-B81C-14F91316740A}">
          <p14:sldIdLst>
            <p14:sldId id="411"/>
            <p14:sldId id="395"/>
            <p14:sldId id="380"/>
            <p14:sldId id="446"/>
            <p14:sldId id="331"/>
            <p14:sldId id="453"/>
            <p14:sldId id="259"/>
            <p14:sldId id="457"/>
            <p14:sldId id="458"/>
            <p14:sldId id="330"/>
            <p14:sldId id="392"/>
          </p14:sldIdLst>
        </p14:section>
        <p14:section name="Style guide" id="{09E2C1A3-DDCA-4E2F-AAAA-0A99812DB2CE}">
          <p14:sldIdLst/>
        </p14:section>
        <p14:section name="Layout examples" id="{64DDBE0E-C826-4AFD-8952-FEA13E62FB19}">
          <p14:sldIdLst/>
        </p14:section>
        <p14:section name="Pre-prepped PP info slides" id="{CE0AC414-5CC7-4116-ACB9-3F1C5E999684}">
          <p14:sldIdLst/>
        </p14:section>
        <p14:section name="End slides to use" id="{19D48F66-C10F-4005-BD29-AA54E609D690}">
          <p14:sldIdLst/>
        </p14:section>
      </p14:sectionLst>
    </p:ext>
    <p:ext uri="{EFAFB233-063F-42B5-8137-9DF3F51BA10A}">
      <p15:sldGuideLst xmlns:p15="http://schemas.microsoft.com/office/powerpoint/2012/main">
        <p15:guide id="5" orient="horz" pos="1800" userDrawn="1">
          <p15:clr>
            <a:srgbClr val="A4A3A4"/>
          </p15:clr>
        </p15:guide>
        <p15:guide id="6"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as Brittain" initials="NB" lastIdx="18" clrIdx="0">
    <p:extLst>
      <p:ext uri="{19B8F6BF-5375-455C-9EA6-DF929625EA0E}">
        <p15:presenceInfo xmlns:p15="http://schemas.microsoft.com/office/powerpoint/2012/main" userId="S-1-5-21-1216507525-1749758917-2056475231-24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722"/>
    <a:srgbClr val="D9D9D9"/>
    <a:srgbClr val="CEDC00"/>
    <a:srgbClr val="606060"/>
    <a:srgbClr val="C8C8C8"/>
    <a:srgbClr val="828282"/>
    <a:srgbClr val="F2A900"/>
    <a:srgbClr val="B7BF10"/>
    <a:srgbClr val="C4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4ADF8-0ED0-444C-B480-6F64F4B38DCB}" v="1" dt="2020-10-27T03:51:43.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0359" autoAdjust="0"/>
  </p:normalViewPr>
  <p:slideViewPr>
    <p:cSldViewPr snapToGrid="0" showGuides="1">
      <p:cViewPr varScale="1">
        <p:scale>
          <a:sx n="80" d="100"/>
          <a:sy n="80" d="100"/>
        </p:scale>
        <p:origin x="864" y="48"/>
      </p:cViewPr>
      <p:guideLst>
        <p:guide orient="horz" pos="180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p:scale>
          <a:sx n="100" d="100"/>
          <a:sy n="100" d="100"/>
        </p:scale>
        <p:origin x="3564" y="-6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E7862E73-359E-4812-9AE3-CF3299B2AE98}" type="datetimeFigureOut">
              <a:rPr lang="en-AU" smtClean="0"/>
              <a:t>28/10/2020</a:t>
            </a:fld>
            <a:endParaRPr lang="en-AU"/>
          </a:p>
        </p:txBody>
      </p:sp>
      <p:sp>
        <p:nvSpPr>
          <p:cNvPr id="4" name="Slide Image Placeholder 3"/>
          <p:cNvSpPr>
            <a:spLocks noGrp="1" noRot="1" noChangeAspect="1"/>
          </p:cNvSpPr>
          <p:nvPr>
            <p:ph type="sldImg" idx="2"/>
          </p:nvPr>
        </p:nvSpPr>
        <p:spPr>
          <a:xfrm>
            <a:off x="720725" y="1243013"/>
            <a:ext cx="53657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2B09A72-F7FF-43E5-9732-852B86A37804}" type="slidenum">
              <a:rPr lang="en-AU" smtClean="0"/>
              <a:t>‹#›</a:t>
            </a:fld>
            <a:endParaRPr lang="en-AU"/>
          </a:p>
        </p:txBody>
      </p:sp>
    </p:spTree>
    <p:extLst>
      <p:ext uri="{BB962C8B-B14F-4D97-AF65-F5344CB8AC3E}">
        <p14:creationId xmlns:p14="http://schemas.microsoft.com/office/powerpoint/2010/main" val="336277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CRM – There is a lot of text here….may need to reduce.</a:t>
            </a:r>
          </a:p>
        </p:txBody>
      </p:sp>
      <p:sp>
        <p:nvSpPr>
          <p:cNvPr id="4" name="Slide Number Placeholder 3"/>
          <p:cNvSpPr>
            <a:spLocks noGrp="1"/>
          </p:cNvSpPr>
          <p:nvPr>
            <p:ph type="sldNum" sz="quarter" idx="5"/>
          </p:nvPr>
        </p:nvSpPr>
        <p:spPr/>
        <p:txBody>
          <a:bodyPr/>
          <a:lstStyle/>
          <a:p>
            <a:fld id="{92B09A72-F7FF-43E5-9732-852B86A37804}" type="slidenum">
              <a:rPr lang="en-AU" smtClean="0"/>
              <a:t>2</a:t>
            </a:fld>
            <a:endParaRPr lang="en-AU"/>
          </a:p>
        </p:txBody>
      </p:sp>
    </p:spTree>
    <p:extLst>
      <p:ext uri="{BB962C8B-B14F-4D97-AF65-F5344CB8AC3E}">
        <p14:creationId xmlns:p14="http://schemas.microsoft.com/office/powerpoint/2010/main" val="222860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600"/>
              </a:spcAft>
              <a:buFont typeface="Courier New" panose="02070309020205020404" pitchFamily="49" charset="0"/>
              <a:buChar char="o"/>
            </a:pPr>
            <a:r>
              <a:rPr lang="en-AU" dirty="0">
                <a:effectLst/>
                <a:latin typeface="Calibri" panose="020F0502020204030204" pitchFamily="34" charset="0"/>
                <a:ea typeface="Calibri" panose="020F0502020204030204" pitchFamily="34" charset="0"/>
              </a:rPr>
              <a:t>This year, running a sport business is different. What we knew in the past, how we managed our respective business operations, and even how we developed our strategic plans has all been replaced by a new normal.</a:t>
            </a:r>
          </a:p>
          <a:p>
            <a:pPr marL="742950" lvl="1" indent="-285750">
              <a:spcAft>
                <a:spcPts val="600"/>
              </a:spcAft>
              <a:buFont typeface="Courier New" panose="02070309020205020404" pitchFamily="49" charset="0"/>
              <a:buChar char="o"/>
            </a:pPr>
            <a:r>
              <a:rPr lang="en-AU" dirty="0">
                <a:effectLst/>
                <a:latin typeface="Calibri" panose="020F0502020204030204" pitchFamily="34" charset="0"/>
                <a:ea typeface="Calibri" panose="020F0502020204030204" pitchFamily="34" charset="0"/>
              </a:rPr>
              <a:t>Our initial response was survival. Doing everything possible to free up enough cash to keep operations afloat for as long as possible.</a:t>
            </a:r>
          </a:p>
          <a:p>
            <a:pPr marL="742950" lvl="1" indent="-285750">
              <a:spcAft>
                <a:spcPts val="600"/>
              </a:spcAft>
              <a:buFont typeface="Courier New" panose="02070309020205020404" pitchFamily="49" charset="0"/>
              <a:buChar char="o"/>
            </a:pPr>
            <a:r>
              <a:rPr lang="en-AU" dirty="0">
                <a:effectLst/>
                <a:latin typeface="Calibri" panose="020F0502020204030204" pitchFamily="34" charset="0"/>
                <a:ea typeface="Calibri" panose="020F0502020204030204" pitchFamily="34" charset="0"/>
              </a:rPr>
              <a:t>Most organisations have experienced the negative impacts of community restrictions on their operations: revenues declining at a greater rate than expenses; new expenses incurred  to deal with the virus and to ensure limited continuation of activity; cancellation of events; restriction on staff movements and reduction in numbers of volunteers. </a:t>
            </a:r>
          </a:p>
          <a:p>
            <a:pPr marL="742950" lvl="1" indent="-285750">
              <a:spcAft>
                <a:spcPts val="600"/>
              </a:spcAft>
              <a:buFont typeface="Courier New" panose="02070309020205020404" pitchFamily="49" charset="0"/>
              <a:buChar char="o"/>
            </a:pPr>
            <a:r>
              <a:rPr lang="en-AU" dirty="0">
                <a:effectLst/>
                <a:latin typeface="Calibri" panose="020F0502020204030204" pitchFamily="34" charset="0"/>
                <a:ea typeface="Calibri" panose="020F0502020204030204" pitchFamily="34" charset="0"/>
              </a:rPr>
              <a:t>COVID-19 remains with us, and to survive, we must identify the challenges and opportunities that we face and work out a way to cautiously but confidently move forward.  </a:t>
            </a:r>
          </a:p>
          <a:p>
            <a:endParaRPr lang="en-AU" dirty="0"/>
          </a:p>
        </p:txBody>
      </p:sp>
      <p:sp>
        <p:nvSpPr>
          <p:cNvPr id="4" name="Slide Number Placeholder 3"/>
          <p:cNvSpPr>
            <a:spLocks noGrp="1"/>
          </p:cNvSpPr>
          <p:nvPr>
            <p:ph type="sldNum" sz="quarter" idx="5"/>
          </p:nvPr>
        </p:nvSpPr>
        <p:spPr/>
        <p:txBody>
          <a:bodyPr/>
          <a:lstStyle/>
          <a:p>
            <a:fld id="{92B09A72-F7FF-43E5-9732-852B86A37804}" type="slidenum">
              <a:rPr lang="en-AU" smtClean="0"/>
              <a:t>3</a:t>
            </a:fld>
            <a:endParaRPr lang="en-AU"/>
          </a:p>
        </p:txBody>
      </p:sp>
    </p:spTree>
    <p:extLst>
      <p:ext uri="{BB962C8B-B14F-4D97-AF65-F5344CB8AC3E}">
        <p14:creationId xmlns:p14="http://schemas.microsoft.com/office/powerpoint/2010/main" val="59408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038" y="4783138"/>
            <a:ext cx="5445125" cy="4812275"/>
          </a:xfrm>
        </p:spPr>
        <p:txBody>
          <a:bodyPr/>
          <a:lstStyle/>
          <a:p>
            <a:pPr lvl="0">
              <a:spcBef>
                <a:spcPts val="600"/>
              </a:spcBef>
              <a:spcAft>
                <a:spcPts val="600"/>
              </a:spcAft>
            </a:pPr>
            <a:r>
              <a:rPr lang="en-AU" sz="1100" b="1" dirty="0">
                <a:effectLst/>
                <a:latin typeface="Calibri" panose="020F0502020204030204" pitchFamily="34" charset="0"/>
                <a:ea typeface="Calibri" panose="020F0502020204030204" pitchFamily="34" charset="0"/>
              </a:rPr>
              <a:t>Cash and cash flows</a:t>
            </a:r>
          </a:p>
          <a:p>
            <a:pPr marL="285750" indent="-285750">
              <a:spcAft>
                <a:spcPts val="600"/>
              </a:spcAft>
              <a:buFont typeface="Courier New" panose="02070309020205020404" pitchFamily="49" charset="0"/>
              <a:buChar char="o"/>
            </a:pPr>
            <a:r>
              <a:rPr lang="en-AU" sz="1100" dirty="0">
                <a:effectLst/>
                <a:latin typeface="Calibri" panose="020F0502020204030204" pitchFamily="34" charset="0"/>
                <a:ea typeface="Calibri" panose="020F0502020204030204" pitchFamily="34" charset="0"/>
              </a:rPr>
              <a:t>Cash is King! No, this is not a new mantra arising from the impact of COVID-19. But the sudden and unexpected arrival of the COVID pandemic has increased the need for all organisations to diligently monitor all aspects of their cash flow. </a:t>
            </a:r>
          </a:p>
          <a:p>
            <a:pPr marL="285750" indent="-285750">
              <a:spcAft>
                <a:spcPts val="600"/>
              </a:spcAft>
              <a:buFont typeface="Courier New" panose="02070309020205020404" pitchFamily="49" charset="0"/>
              <a:buChar char="o"/>
            </a:pPr>
            <a:r>
              <a:rPr lang="en-AU" sz="1100" dirty="0">
                <a:effectLst/>
                <a:latin typeface="Calibri" panose="020F0502020204030204" pitchFamily="34" charset="0"/>
                <a:ea typeface="Calibri" panose="020F0502020204030204" pitchFamily="34" charset="0"/>
              </a:rPr>
              <a:t>The most critical aspect of managing your organisation’s cash is timing. Organisations must control their own destiny and be prepared for all contingencies by immediately and continuously understanding the timing of their cash inflows and outflows. This understanding should extend to assessing the impact of different scenarios and the impact that they may have on your business.</a:t>
            </a:r>
          </a:p>
          <a:p>
            <a:pPr marL="285750" indent="-285750">
              <a:spcAft>
                <a:spcPts val="600"/>
              </a:spcAft>
              <a:buFont typeface="Courier New" panose="02070309020205020404" pitchFamily="49" charset="0"/>
              <a:buChar char="o"/>
            </a:pPr>
            <a:r>
              <a:rPr lang="en-AU" sz="1100" dirty="0">
                <a:effectLst/>
                <a:latin typeface="Calibri" panose="020F0502020204030204" pitchFamily="34" charset="0"/>
                <a:ea typeface="Calibri" panose="020F0502020204030204" pitchFamily="34" charset="0"/>
              </a:rPr>
              <a:t>It might be easier to prepare and to understand, but only having a single scenario cashflow budget will not adequately equip you in the current uncertain environment. Better practice is to have a multi scenario (considering mild, harsh or severe </a:t>
            </a:r>
            <a:r>
              <a:rPr lang="en-AU" sz="1100" dirty="0">
                <a:latin typeface="Calibri" panose="020F0502020204030204" pitchFamily="34" charset="0"/>
                <a:ea typeface="Calibri" panose="020F0502020204030204" pitchFamily="34" charset="0"/>
              </a:rPr>
              <a:t>impacts) </a:t>
            </a:r>
            <a:r>
              <a:rPr lang="en-AU" sz="1100" dirty="0">
                <a:effectLst/>
                <a:latin typeface="Calibri" panose="020F0502020204030204" pitchFamily="34" charset="0"/>
                <a:ea typeface="Calibri" panose="020F0502020204030204" pitchFamily="34" charset="0"/>
              </a:rPr>
              <a:t>based 3-way budget that incorporates your profit and loss, balance sheet and cashflows.</a:t>
            </a:r>
          </a:p>
          <a:p>
            <a:pPr marL="285750" indent="-285750">
              <a:spcAft>
                <a:spcPts val="600"/>
              </a:spcAft>
              <a:buFont typeface="Courier New" panose="02070309020205020404" pitchFamily="49" charset="0"/>
              <a:buChar char="o"/>
            </a:pPr>
            <a:r>
              <a:rPr lang="en-AU" sz="1100" dirty="0">
                <a:effectLst/>
                <a:latin typeface="Calibri" panose="020F0502020204030204" pitchFamily="34" charset="0"/>
                <a:ea typeface="Calibri" panose="020F0502020204030204" pitchFamily="34" charset="0"/>
              </a:rPr>
              <a:t>Understanding how much cash is available every day, the anticipated timing of receipt of revenues, the amount you need on a regular basis to manage your organisation, and how much you need to reserve for future projects or events are all critical aspects of managing your organisation’s cash and cash flows. </a:t>
            </a:r>
          </a:p>
          <a:p>
            <a:pPr marL="285750" indent="-285750">
              <a:spcAft>
                <a:spcPts val="600"/>
              </a:spcAft>
              <a:buFont typeface="Courier New" panose="02070309020205020404" pitchFamily="49" charset="0"/>
              <a:buChar char="o"/>
            </a:pPr>
            <a:r>
              <a:rPr lang="en-AU" sz="1100" dirty="0">
                <a:effectLst/>
                <a:latin typeface="Calibri" panose="020F0502020204030204" pitchFamily="34" charset="0"/>
                <a:ea typeface="Calibri" panose="020F0502020204030204" pitchFamily="34" charset="0"/>
              </a:rPr>
              <a:t>As important as it is to focus efforts on generating and preserving cash to ensure your organisation’s survival, it is also important to try and balance that objective </a:t>
            </a:r>
            <a:r>
              <a:rPr lang="en-AU" sz="1100" dirty="0">
                <a:latin typeface="Calibri" panose="020F0502020204030204" pitchFamily="34" charset="0"/>
              </a:rPr>
              <a:t>with strategies that will allow your organisation to emerge in as strong a financial position as possible. </a:t>
            </a:r>
          </a:p>
          <a:p>
            <a:pPr marL="285750" indent="-285750">
              <a:spcAft>
                <a:spcPts val="600"/>
              </a:spcAft>
              <a:buFont typeface="Courier New" panose="02070309020205020404" pitchFamily="49" charset="0"/>
              <a:buChar char="o"/>
            </a:pPr>
            <a:r>
              <a:rPr lang="en-AU" sz="1100" dirty="0">
                <a:latin typeface="Calibri" panose="020F0502020204030204" pitchFamily="34" charset="0"/>
              </a:rPr>
              <a:t>Now, as we cautiously emerge from the impact of restrictions and reduced operational activity, it is a good time to ensure we benefit from the lessons learned during the crisis, and embed the better cash management practices and changes to our work place processes we have been forced to adopt into our everyday processes.      </a:t>
            </a:r>
          </a:p>
          <a:p>
            <a:pPr marL="285750" indent="-285750">
              <a:spcAft>
                <a:spcPts val="600"/>
              </a:spcAft>
              <a:buFont typeface="Courier New" panose="02070309020205020404" pitchFamily="49" charset="0"/>
              <a:buChar char="o"/>
            </a:pPr>
            <a:endParaRPr lang="en-AU" sz="110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92B09A72-F7FF-43E5-9732-852B86A37804}" type="slidenum">
              <a:rPr lang="en-AU" smtClean="0"/>
              <a:t>4</a:t>
            </a:fld>
            <a:endParaRPr lang="en-AU"/>
          </a:p>
        </p:txBody>
      </p:sp>
    </p:spTree>
    <p:extLst>
      <p:ext uri="{BB962C8B-B14F-4D97-AF65-F5344CB8AC3E}">
        <p14:creationId xmlns:p14="http://schemas.microsoft.com/office/powerpoint/2010/main" val="1962138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ourier New" panose="02070309020205020404" pitchFamily="49" charset="0"/>
              <a:buChar char="o"/>
            </a:pPr>
            <a:r>
              <a:rPr lang="en-AU" dirty="0">
                <a:effectLst/>
                <a:latin typeface="Calibri" panose="020F0502020204030204" pitchFamily="34" charset="0"/>
                <a:ea typeface="Calibri" panose="020F0502020204030204" pitchFamily="34" charset="0"/>
              </a:rPr>
              <a:t>What is the best approach to cash management? There is no “right” answer. Size, risk appetites, organisational maturity, available resources are examples of factors that can impact on an organisation’s approach to cash management. However, there are general guidelines that can be applied by any organisation.</a:t>
            </a:r>
          </a:p>
          <a:p>
            <a:pPr marL="285750" indent="-285750">
              <a:buFont typeface="Courier New" panose="02070309020205020404" pitchFamily="49" charset="0"/>
              <a:buChar char="o"/>
            </a:pPr>
            <a:r>
              <a:rPr lang="en-AU" dirty="0">
                <a:effectLst/>
                <a:latin typeface="Calibri" panose="020F0502020204030204" pitchFamily="34" charset="0"/>
                <a:ea typeface="Calibri" panose="020F0502020204030204" pitchFamily="34" charset="0"/>
              </a:rPr>
              <a:t>The 4 commonly accepted components of effectively managing your organisation’s cash are: </a:t>
            </a:r>
          </a:p>
          <a:p>
            <a:pPr marL="685800" lvl="1" indent="-228600">
              <a:buFont typeface="Wingdings" panose="05000000000000000000" pitchFamily="2" charset="2"/>
              <a:buChar char=""/>
            </a:pPr>
            <a:r>
              <a:rPr lang="en-AU" dirty="0">
                <a:effectLst/>
                <a:latin typeface="Calibri" panose="020F0502020204030204" pitchFamily="34" charset="0"/>
                <a:ea typeface="Calibri" panose="020F0502020204030204" pitchFamily="34" charset="0"/>
              </a:rPr>
              <a:t>Working capital - the combination of assets that your business has readily available to meet your short-term liabilities. Effectively it is the various resources that can be converted to cash in sufficient time to be able to pay your operating costs. </a:t>
            </a:r>
          </a:p>
          <a:p>
            <a:pPr marL="685800" lvl="1" indent="-228600">
              <a:buFont typeface="Wingdings" panose="05000000000000000000" pitchFamily="2" charset="2"/>
              <a:buChar char=""/>
            </a:pPr>
            <a:r>
              <a:rPr lang="en-AU" dirty="0">
                <a:effectLst/>
                <a:latin typeface="Calibri" panose="020F0502020204030204" pitchFamily="34" charset="0"/>
                <a:ea typeface="Calibri" panose="020F0502020204030204" pitchFamily="34" charset="0"/>
              </a:rPr>
              <a:t>capital expenditure - includes major asset acquisitions, facility upgrade projects, asset replacement, investment in new technology, etc. which are recorded on the organisation’s balance sheet rather than expensed through the operating statement.</a:t>
            </a:r>
          </a:p>
          <a:p>
            <a:pPr marL="685800" lvl="1" indent="-228600">
              <a:buFont typeface="Wingdings" panose="05000000000000000000" pitchFamily="2" charset="2"/>
              <a:buChar char=""/>
            </a:pPr>
            <a:r>
              <a:rPr lang="en-AU" dirty="0">
                <a:effectLst/>
                <a:latin typeface="Calibri" panose="020F0502020204030204" pitchFamily="34" charset="0"/>
                <a:ea typeface="Calibri" panose="020F0502020204030204" pitchFamily="34" charset="0"/>
              </a:rPr>
              <a:t>operating expenditure - ongoing costs incurred by your organisation, day-to-day expenses of your operation.</a:t>
            </a:r>
          </a:p>
          <a:p>
            <a:pPr marL="685800" lvl="1" indent="-228600">
              <a:buFont typeface="Wingdings" panose="05000000000000000000" pitchFamily="2" charset="2"/>
              <a:buChar char=""/>
            </a:pPr>
            <a:r>
              <a:rPr lang="en-AU" dirty="0">
                <a:effectLst/>
                <a:latin typeface="Calibri" panose="020F0502020204030204" pitchFamily="34" charset="0"/>
                <a:ea typeface="Calibri" panose="020F0502020204030204" pitchFamily="34" charset="0"/>
              </a:rPr>
              <a:t>balance sheet - </a:t>
            </a:r>
            <a:r>
              <a:rPr lang="en-AU" kern="1200" dirty="0">
                <a:solidFill>
                  <a:schemeClr val="tx1"/>
                </a:solidFill>
                <a:effectLst/>
                <a:latin typeface="Calibri" panose="020F0502020204030204" pitchFamily="34" charset="0"/>
                <a:ea typeface="Calibri" panose="020F0502020204030204" pitchFamily="34" charset="0"/>
                <a:cs typeface="+mn-cs"/>
              </a:rPr>
              <a:t>an organisation’s assets, liabilities and equity </a:t>
            </a:r>
          </a:p>
          <a:p>
            <a:pPr marL="285750" indent="-285750">
              <a:buFont typeface="Courier New" panose="02070309020205020404" pitchFamily="49" charset="0"/>
              <a:buChar char="o"/>
            </a:pPr>
            <a:r>
              <a:rPr lang="en-AU" dirty="0">
                <a:effectLst/>
                <a:latin typeface="Calibri" panose="020F0502020204030204" pitchFamily="34" charset="0"/>
                <a:ea typeface="Calibri" panose="020F0502020204030204" pitchFamily="34" charset="0"/>
              </a:rPr>
              <a:t>Finally – managing your organisation’s cash is an organisation wide project. It cannot happen in a vacuum, so it is important that all areas of your organisation are involved and aligned with the adopted strategies.</a:t>
            </a:r>
          </a:p>
          <a:p>
            <a:pPr marL="457200" lvl="1" indent="0">
              <a:spcBef>
                <a:spcPts val="600"/>
              </a:spcBef>
              <a:spcAft>
                <a:spcPts val="600"/>
              </a:spcAft>
              <a:buFont typeface="Courier New" panose="02070309020205020404" pitchFamily="49" charset="0"/>
              <a:buNone/>
            </a:pPr>
            <a:endParaRPr lang="en-AU"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2B09A72-F7FF-43E5-9732-852B86A37804}" type="slidenum">
              <a:rPr lang="en-AU" smtClean="0"/>
              <a:t>5</a:t>
            </a:fld>
            <a:endParaRPr lang="en-AU"/>
          </a:p>
        </p:txBody>
      </p:sp>
    </p:spTree>
    <p:extLst>
      <p:ext uri="{BB962C8B-B14F-4D97-AF65-F5344CB8AC3E}">
        <p14:creationId xmlns:p14="http://schemas.microsoft.com/office/powerpoint/2010/main" val="3700425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300"/>
              </a:spcBef>
              <a:buFont typeface="Symbol" panose="05050102010706020507" pitchFamily="18" charset="2"/>
              <a:buChar char=""/>
            </a:pPr>
            <a:r>
              <a:rPr lang="en-AU" dirty="0">
                <a:effectLst/>
                <a:ea typeface="Calibri" panose="020F0502020204030204" pitchFamily="34" charset="0"/>
                <a:cs typeface="Arial" panose="020B0604020202020204" pitchFamily="34" charset="0"/>
              </a:rPr>
              <a:t>Ensure your financial records are regularly updated to help you make timely, focussed and informed decisions.</a:t>
            </a:r>
          </a:p>
          <a:p>
            <a:pPr marL="342900" lvl="0" indent="-342900">
              <a:spcBef>
                <a:spcPts val="300"/>
              </a:spcBef>
              <a:buFont typeface="Symbol" panose="05050102010706020507" pitchFamily="18" charset="2"/>
              <a:buChar char=""/>
            </a:pPr>
            <a:r>
              <a:rPr lang="en-AU" dirty="0">
                <a:effectLst/>
                <a:ea typeface="Calibri" panose="020F0502020204030204" pitchFamily="34" charset="0"/>
                <a:cs typeface="Arial" panose="020B0604020202020204" pitchFamily="34" charset="0"/>
              </a:rPr>
              <a:t>Every board and committee decision must consider and record the financial impact of the decision and its alignment with strategic objectives. </a:t>
            </a:r>
          </a:p>
          <a:p>
            <a:pPr marL="342900" lvl="0" indent="-342900">
              <a:spcBef>
                <a:spcPts val="300"/>
              </a:spcBef>
              <a:buFont typeface="Symbol" panose="05050102010706020507" pitchFamily="18" charset="2"/>
              <a:buChar char=""/>
            </a:pPr>
            <a:r>
              <a:rPr lang="en-AU" dirty="0">
                <a:effectLst/>
                <a:ea typeface="Calibri" panose="020F0502020204030204" pitchFamily="34" charset="0"/>
                <a:cs typeface="Arial" panose="020B0604020202020204" pitchFamily="34" charset="0"/>
              </a:rPr>
              <a:t>Brainstorm identified worst-case scenarios and consider what changes would be required to meet the challenges involved.</a:t>
            </a:r>
          </a:p>
          <a:p>
            <a:pPr marL="342900" lvl="0" indent="-342900">
              <a:spcBef>
                <a:spcPts val="300"/>
              </a:spcBef>
              <a:buFont typeface="Symbol" panose="05050102010706020507" pitchFamily="18" charset="2"/>
              <a:buChar char=""/>
            </a:pPr>
            <a:r>
              <a:rPr lang="en-AU" dirty="0">
                <a:effectLst/>
                <a:ea typeface="Calibri" panose="020F0502020204030204" pitchFamily="34" charset="0"/>
                <a:cs typeface="Arial" panose="020B0604020202020204" pitchFamily="34" charset="0"/>
              </a:rPr>
              <a:t>Review all operating costs and understand what your variable costs and fixed costs are. Be prepared to reduce operating costs where possible, and if necessary, be prepared to repeat the exercise.</a:t>
            </a:r>
          </a:p>
          <a:p>
            <a:pPr marL="342900" lvl="0" indent="-342900">
              <a:spcBef>
                <a:spcPts val="300"/>
              </a:spcBef>
              <a:buFont typeface="Symbol" panose="05050102010706020507" pitchFamily="18" charset="2"/>
              <a:buChar char=""/>
            </a:pPr>
            <a:r>
              <a:rPr lang="en-AU" dirty="0">
                <a:effectLst/>
                <a:ea typeface="Calibri" panose="020F0502020204030204" pitchFamily="34" charset="0"/>
                <a:cs typeface="Arial" panose="020B0604020202020204" pitchFamily="34" charset="0"/>
              </a:rPr>
              <a:t>Communicate with your suppliers and try to arrive at a mutually beneficial arrangement. Everyone is in the same situation and effective communication is important.</a:t>
            </a:r>
          </a:p>
          <a:p>
            <a:pPr marL="342900" lvl="0" indent="-342900">
              <a:spcBef>
                <a:spcPts val="300"/>
              </a:spcBef>
              <a:buFont typeface="Symbol" panose="05050102010706020507" pitchFamily="18" charset="2"/>
              <a:buChar char=""/>
            </a:pPr>
            <a:r>
              <a:rPr lang="en-AU" dirty="0">
                <a:effectLst/>
                <a:ea typeface="Calibri" panose="020F0502020204030204" pitchFamily="34" charset="0"/>
                <a:cs typeface="Arial" panose="020B0604020202020204" pitchFamily="34" charset="0"/>
              </a:rPr>
              <a:t>Supplement operating cash flow by selling non-core and underutilised assets.</a:t>
            </a:r>
          </a:p>
          <a:p>
            <a:pPr marL="342900" lvl="0" indent="-342900">
              <a:spcBef>
                <a:spcPts val="300"/>
              </a:spcBef>
              <a:buFont typeface="Symbol" panose="05050102010706020507" pitchFamily="18" charset="2"/>
              <a:buChar char=""/>
            </a:pPr>
            <a:r>
              <a:rPr lang="en-AU" dirty="0">
                <a:effectLst/>
                <a:ea typeface="Calibri" panose="020F0502020204030204" pitchFamily="34" charset="0"/>
                <a:cs typeface="Arial" panose="020B0604020202020204" pitchFamily="34" charset="0"/>
              </a:rPr>
              <a:t>Review and if necessary, update your risk management plans. Things like your insurances, cyber security, data security and IT infrastructure. Working from home and the associated increase in reliance on remote access make secure IT systems critical. </a:t>
            </a:r>
          </a:p>
          <a:p>
            <a:endParaRPr lang="en-AU" dirty="0"/>
          </a:p>
        </p:txBody>
      </p:sp>
      <p:sp>
        <p:nvSpPr>
          <p:cNvPr id="4" name="Slide Number Placeholder 3"/>
          <p:cNvSpPr>
            <a:spLocks noGrp="1"/>
          </p:cNvSpPr>
          <p:nvPr>
            <p:ph type="sldNum" sz="quarter" idx="5"/>
          </p:nvPr>
        </p:nvSpPr>
        <p:spPr/>
        <p:txBody>
          <a:bodyPr/>
          <a:lstStyle/>
          <a:p>
            <a:fld id="{92B09A72-F7FF-43E5-9732-852B86A37804}" type="slidenum">
              <a:rPr lang="en-AU" smtClean="0"/>
              <a:t>6</a:t>
            </a:fld>
            <a:endParaRPr lang="en-AU"/>
          </a:p>
        </p:txBody>
      </p:sp>
    </p:spTree>
    <p:extLst>
      <p:ext uri="{BB962C8B-B14F-4D97-AF65-F5344CB8AC3E}">
        <p14:creationId xmlns:p14="http://schemas.microsoft.com/office/powerpoint/2010/main" val="1559784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300"/>
              </a:spcBef>
              <a:spcAft>
                <a:spcPts val="600"/>
              </a:spcAft>
              <a:buFont typeface="+mj-lt"/>
              <a:buAutoNum type="arabicPeriod"/>
            </a:pPr>
            <a:r>
              <a:rPr lang="en-AU" sz="1200" dirty="0">
                <a:effectLst/>
                <a:ea typeface="Calibri" panose="020F0502020204030204" pitchFamily="34" charset="0"/>
              </a:rPr>
              <a:t>you’ve felt the pain and don’t want to feel it again, so developing and implementing an effective plan is critical.</a:t>
            </a:r>
          </a:p>
          <a:p>
            <a:pPr marL="342900" lvl="0" indent="-342900">
              <a:spcBef>
                <a:spcPts val="300"/>
              </a:spcBef>
              <a:spcAft>
                <a:spcPts val="600"/>
              </a:spcAft>
              <a:buFont typeface="+mj-lt"/>
              <a:buAutoNum type="arabicPeriod"/>
            </a:pPr>
            <a:r>
              <a:rPr lang="en-AU" sz="1200" dirty="0">
                <a:effectLst/>
                <a:ea typeface="Calibri" panose="020F0502020204030204" pitchFamily="34" charset="0"/>
              </a:rPr>
              <a:t>over time, with the benefits of government stimulus packages, and having a solid business model and significant amount of patience, the business has started improving </a:t>
            </a:r>
          </a:p>
          <a:p>
            <a:pPr marL="342900" lvl="0" indent="-342900">
              <a:spcBef>
                <a:spcPts val="300"/>
              </a:spcBef>
              <a:spcAft>
                <a:spcPts val="600"/>
              </a:spcAft>
              <a:buFont typeface="+mj-lt"/>
              <a:buAutoNum type="arabicPeriod"/>
            </a:pPr>
            <a:r>
              <a:rPr lang="en-AU" sz="1200" dirty="0">
                <a:effectLst/>
                <a:ea typeface="Calibri" panose="020F0502020204030204" pitchFamily="34" charset="0"/>
              </a:rPr>
              <a:t>nearing the stage where there is a return to a semblance of stability. Don’t be tempted to coast at this stage. The only way to coast is to go downhill!</a:t>
            </a:r>
          </a:p>
          <a:p>
            <a:pPr marL="342900" lvl="0" indent="-342900">
              <a:spcBef>
                <a:spcPts val="300"/>
              </a:spcBef>
              <a:spcAft>
                <a:spcPts val="600"/>
              </a:spcAft>
              <a:buFont typeface="+mj-lt"/>
              <a:buAutoNum type="arabicPeriod"/>
            </a:pPr>
            <a:r>
              <a:rPr lang="en-AU" sz="1200" dirty="0">
                <a:effectLst/>
                <a:ea typeface="Calibri" panose="020F0502020204030204" pitchFamily="34" charset="0"/>
              </a:rPr>
              <a:t>action and ongoing focus is required to stabilise the business and lock in the progress made</a:t>
            </a:r>
          </a:p>
          <a:p>
            <a:pPr marL="342900" lvl="0" indent="-342900">
              <a:spcBef>
                <a:spcPts val="300"/>
              </a:spcBef>
              <a:spcAft>
                <a:spcPts val="600"/>
              </a:spcAft>
              <a:buFont typeface="+mj-lt"/>
              <a:buAutoNum type="arabicPeriod"/>
            </a:pPr>
            <a:r>
              <a:rPr lang="en-AU" sz="1200" dirty="0">
                <a:effectLst/>
                <a:ea typeface="Calibri" panose="020F0502020204030204" pitchFamily="34" charset="0"/>
              </a:rPr>
              <a:t>ongoing attention to all aspects of the business, identifying weaknesses, building on strengths, strengthening the core, steady focus on the future</a:t>
            </a:r>
          </a:p>
          <a:p>
            <a:pPr marL="342900" lvl="0" indent="-342900">
              <a:spcBef>
                <a:spcPts val="300"/>
              </a:spcBef>
              <a:spcAft>
                <a:spcPts val="600"/>
              </a:spcAft>
              <a:buFont typeface="+mj-lt"/>
              <a:buAutoNum type="arabicPeriod"/>
            </a:pPr>
            <a:r>
              <a:rPr lang="en-AU" sz="1200" dirty="0">
                <a:effectLst/>
                <a:ea typeface="Calibri" panose="020F0502020204030204" pitchFamily="34" charset="0"/>
              </a:rPr>
              <a:t>some time down the track, assuming that all (or most) strategies have been effective and residues of the COVID crisis are fading. </a:t>
            </a:r>
          </a:p>
          <a:p>
            <a:pPr marL="342900" lvl="0" indent="-342900">
              <a:spcBef>
                <a:spcPts val="300"/>
              </a:spcBef>
              <a:spcAft>
                <a:spcPts val="600"/>
              </a:spcAft>
              <a:buFont typeface="+mj-lt"/>
              <a:buAutoNum type="arabicPeriod"/>
            </a:pPr>
            <a:r>
              <a:rPr lang="en-AU" sz="1200" dirty="0">
                <a:effectLst/>
                <a:ea typeface="Calibri" panose="020F0502020204030204" pitchFamily="34" charset="0"/>
              </a:rPr>
              <a:t>continual reaction to market conditions, business results and alignment with core business strategy</a:t>
            </a:r>
          </a:p>
          <a:p>
            <a:pPr marL="342900" lvl="0" indent="-342900">
              <a:spcBef>
                <a:spcPts val="300"/>
              </a:spcBef>
              <a:spcAft>
                <a:spcPts val="600"/>
              </a:spcAft>
              <a:buFont typeface="+mj-lt"/>
              <a:buAutoNum type="arabicPeriod"/>
            </a:pPr>
            <a:r>
              <a:rPr lang="en-AU" sz="1200" dirty="0">
                <a:effectLst/>
                <a:ea typeface="Calibri" panose="020F0502020204030204" pitchFamily="34" charset="0"/>
              </a:rPr>
              <a:t>with a stronger core and some success in increasing activity, how can you make the business better? Different versions, better service, increased participation.</a:t>
            </a:r>
          </a:p>
          <a:p>
            <a:pPr marL="342900" lvl="0" indent="-342900">
              <a:spcBef>
                <a:spcPts val="300"/>
              </a:spcBef>
              <a:spcAft>
                <a:spcPts val="600"/>
              </a:spcAft>
              <a:buFont typeface="+mj-lt"/>
              <a:buAutoNum type="arabicPeriod"/>
            </a:pPr>
            <a:r>
              <a:rPr lang="en-AU" sz="1200" dirty="0">
                <a:effectLst/>
                <a:ea typeface="Calibri" panose="020F0502020204030204" pitchFamily="34" charset="0"/>
              </a:rPr>
              <a:t>taking advantage of the recovery program and maximising all aspects of your business operations.  </a:t>
            </a:r>
          </a:p>
          <a:p>
            <a:endParaRPr lang="en-AU" dirty="0"/>
          </a:p>
        </p:txBody>
      </p:sp>
      <p:sp>
        <p:nvSpPr>
          <p:cNvPr id="4" name="Slide Number Placeholder 3"/>
          <p:cNvSpPr>
            <a:spLocks noGrp="1"/>
          </p:cNvSpPr>
          <p:nvPr>
            <p:ph type="sldNum" sz="quarter" idx="5"/>
          </p:nvPr>
        </p:nvSpPr>
        <p:spPr/>
        <p:txBody>
          <a:bodyPr/>
          <a:lstStyle/>
          <a:p>
            <a:fld id="{92B09A72-F7FF-43E5-9732-852B86A37804}" type="slidenum">
              <a:rPr lang="en-AU" smtClean="0"/>
              <a:t>7</a:t>
            </a:fld>
            <a:endParaRPr lang="en-AU"/>
          </a:p>
        </p:txBody>
      </p:sp>
    </p:spTree>
    <p:extLst>
      <p:ext uri="{BB962C8B-B14F-4D97-AF65-F5344CB8AC3E}">
        <p14:creationId xmlns:p14="http://schemas.microsoft.com/office/powerpoint/2010/main" val="379553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rPr>
              <a:t>Remaining relevant when dealing with the new BAU: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rPr>
              <a:t>Take advantage of current conditions to step back and look substantively at your business model. Ask yourselves – “How can we still add value to our sport during turbulent times?” It can be the way you communicate, the frequency of communication, or offering a modified version of your sport. Remember, the need to review and make changes to important things like our cashflow management, can also apply to the way in which you add value to your various stakeholders and participants.</a:t>
            </a:r>
          </a:p>
          <a:p>
            <a:endParaRPr lang="en-AU" dirty="0"/>
          </a:p>
        </p:txBody>
      </p:sp>
      <p:sp>
        <p:nvSpPr>
          <p:cNvPr id="4" name="Slide Number Placeholder 3"/>
          <p:cNvSpPr>
            <a:spLocks noGrp="1"/>
          </p:cNvSpPr>
          <p:nvPr>
            <p:ph type="sldNum" sz="quarter" idx="5"/>
          </p:nvPr>
        </p:nvSpPr>
        <p:spPr/>
        <p:txBody>
          <a:bodyPr/>
          <a:lstStyle/>
          <a:p>
            <a:fld id="{92B09A72-F7FF-43E5-9732-852B86A37804}" type="slidenum">
              <a:rPr lang="en-AU" smtClean="0"/>
              <a:t>8</a:t>
            </a:fld>
            <a:endParaRPr lang="en-AU"/>
          </a:p>
        </p:txBody>
      </p:sp>
    </p:spTree>
    <p:extLst>
      <p:ext uri="{BB962C8B-B14F-4D97-AF65-F5344CB8AC3E}">
        <p14:creationId xmlns:p14="http://schemas.microsoft.com/office/powerpoint/2010/main" val="166662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2B09A72-F7FF-43E5-9732-852B86A37804}" type="slidenum">
              <a:rPr lang="en-AU" smtClean="0"/>
              <a:t>9</a:t>
            </a:fld>
            <a:endParaRPr lang="en-AU"/>
          </a:p>
        </p:txBody>
      </p:sp>
    </p:spTree>
    <p:extLst>
      <p:ext uri="{BB962C8B-B14F-4D97-AF65-F5344CB8AC3E}">
        <p14:creationId xmlns:p14="http://schemas.microsoft.com/office/powerpoint/2010/main" val="3486205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2B09A72-F7FF-43E5-9732-852B86A37804}" type="slidenum">
              <a:rPr lang="en-AU" smtClean="0"/>
              <a:t>10</a:t>
            </a:fld>
            <a:endParaRPr lang="en-AU"/>
          </a:p>
        </p:txBody>
      </p:sp>
    </p:spTree>
    <p:extLst>
      <p:ext uri="{BB962C8B-B14F-4D97-AF65-F5344CB8AC3E}">
        <p14:creationId xmlns:p14="http://schemas.microsoft.com/office/powerpoint/2010/main" val="269229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hyperlink" Target="mailto:name@pitcher.com.au"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hyperlink" Target="mailto:name@pitcher.com.au"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P">
    <p:bg>
      <p:bgPr>
        <a:solidFill>
          <a:schemeClr val="accent1"/>
        </a:solidFill>
        <a:effectLst/>
      </p:bgPr>
    </p:bg>
    <p:spTree>
      <p:nvGrpSpPr>
        <p:cNvPr id="1" name=""/>
        <p:cNvGrpSpPr/>
        <p:nvPr/>
      </p:nvGrpSpPr>
      <p:grpSpPr>
        <a:xfrm>
          <a:off x="0" y="0"/>
          <a:ext cx="0" cy="0"/>
          <a:chOff x="0" y="0"/>
          <a:chExt cx="0" cy="0"/>
        </a:xfrm>
      </p:grpSpPr>
      <p:sp>
        <p:nvSpPr>
          <p:cNvPr id="3" name="Text Placeholder 12">
            <a:extLst>
              <a:ext uri="{FF2B5EF4-FFF2-40B4-BE49-F238E27FC236}">
                <a16:creationId xmlns:a16="http://schemas.microsoft.com/office/drawing/2014/main" id="{0DF56F0C-C0B7-4636-AC18-D7D2B0ECC677}"/>
              </a:ext>
            </a:extLst>
          </p:cNvPr>
          <p:cNvSpPr>
            <a:spLocks noGrp="1"/>
          </p:cNvSpPr>
          <p:nvPr>
            <p:ph type="body" sz="quarter" idx="12" hasCustomPrompt="1"/>
          </p:nvPr>
        </p:nvSpPr>
        <p:spPr>
          <a:xfrm>
            <a:off x="1951562" y="3674729"/>
            <a:ext cx="5240876" cy="410425"/>
          </a:xfrm>
        </p:spPr>
        <p:txBody>
          <a:bodyPr>
            <a:normAutofit/>
          </a:bodyPr>
          <a:lstStyle>
            <a:lvl1pPr marL="0" marR="0" indent="0" algn="ctr" defTabSz="685800" rtl="0" eaLnBrk="1" fontAlgn="auto" latinLnBrk="0" hangingPunct="1">
              <a:lnSpc>
                <a:spcPct val="100000"/>
              </a:lnSpc>
              <a:spcBef>
                <a:spcPts val="0"/>
              </a:spcBef>
              <a:spcAft>
                <a:spcPts val="1000"/>
              </a:spcAft>
              <a:buClrTx/>
              <a:buSzTx/>
              <a:buFont typeface="Arial" panose="020B0604020202020204" pitchFamily="34" charset="0"/>
              <a:buNone/>
              <a:tabLst/>
              <a:defRPr sz="1600">
                <a:solidFill>
                  <a:srgbClr val="C8C8C8"/>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ctr" defTabSz="6858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600" b="0" i="0" u="none" strike="noStrike" kern="1200" cap="none" spc="0" normalizeH="0" baseline="0" noProof="0" dirty="0">
                <a:ln>
                  <a:noFill/>
                </a:ln>
                <a:solidFill>
                  <a:srgbClr val="C8C8C8"/>
                </a:solidFill>
                <a:effectLst/>
                <a:uLnTx/>
                <a:uFillTx/>
                <a:latin typeface="+mn-lt"/>
                <a:ea typeface="+mn-ea"/>
                <a:cs typeface="+mn-cs"/>
              </a:rPr>
              <a:t>Presenter | Title</a:t>
            </a:r>
          </a:p>
        </p:txBody>
      </p:sp>
      <p:sp>
        <p:nvSpPr>
          <p:cNvPr id="4" name="Title 1">
            <a:extLst>
              <a:ext uri="{FF2B5EF4-FFF2-40B4-BE49-F238E27FC236}">
                <a16:creationId xmlns:a16="http://schemas.microsoft.com/office/drawing/2014/main" id="{6699A464-D1CE-4920-85A3-D610A5538E6A}"/>
              </a:ext>
            </a:extLst>
          </p:cNvPr>
          <p:cNvSpPr>
            <a:spLocks noGrp="1"/>
          </p:cNvSpPr>
          <p:nvPr>
            <p:ph type="title"/>
          </p:nvPr>
        </p:nvSpPr>
        <p:spPr>
          <a:xfrm>
            <a:off x="576264" y="2297673"/>
            <a:ext cx="7991474" cy="574960"/>
          </a:xfrm>
        </p:spPr>
        <p:txBody>
          <a:bodyPr>
            <a:noAutofit/>
          </a:bodyPr>
          <a:lstStyle>
            <a:lvl1pPr algn="ctr">
              <a:defRPr sz="4000" b="1" i="1" u="none">
                <a:solidFill>
                  <a:schemeClr val="bg1"/>
                </a:solidFill>
              </a:defRPr>
            </a:lvl1pPr>
          </a:lstStyle>
          <a:p>
            <a:r>
              <a:rPr lang="en-US"/>
              <a:t>Click to edit Master title style</a:t>
            </a:r>
            <a:endParaRPr lang="en-AU" dirty="0"/>
          </a:p>
        </p:txBody>
      </p:sp>
      <p:sp>
        <p:nvSpPr>
          <p:cNvPr id="5" name="Text Placeholder 11">
            <a:extLst>
              <a:ext uri="{FF2B5EF4-FFF2-40B4-BE49-F238E27FC236}">
                <a16:creationId xmlns:a16="http://schemas.microsoft.com/office/drawing/2014/main" id="{D377A4D9-7CFD-4D02-9B45-3A315A169751}"/>
              </a:ext>
            </a:extLst>
          </p:cNvPr>
          <p:cNvSpPr>
            <a:spLocks noGrp="1"/>
          </p:cNvSpPr>
          <p:nvPr>
            <p:ph type="body" sz="quarter" idx="11" hasCustomPrompt="1"/>
          </p:nvPr>
        </p:nvSpPr>
        <p:spPr bwMode="gray">
          <a:xfrm>
            <a:off x="576262" y="2797208"/>
            <a:ext cx="7991476" cy="558111"/>
          </a:xfrm>
        </p:spPr>
        <p:txBody>
          <a:bodyPr>
            <a:noAutofit/>
          </a:bodyPr>
          <a:lstStyle>
            <a:lvl1pPr marL="0" indent="0" algn="ctr">
              <a:buNone/>
              <a:defRPr sz="2000" i="0">
                <a:solidFill>
                  <a:srgbClr val="C8C8C8"/>
                </a:solidFill>
              </a:defRPr>
            </a:lvl1pPr>
          </a:lstStyle>
          <a:p>
            <a:pPr lvl="0"/>
            <a:r>
              <a:rPr lang="en-US" dirty="0"/>
              <a:t>Click to edit Master title style</a:t>
            </a:r>
            <a:endParaRPr lang="en-AU" dirty="0"/>
          </a:p>
        </p:txBody>
      </p:sp>
      <p:pic>
        <p:nvPicPr>
          <p:cNvPr id="7" name="Picture 6">
            <a:extLst>
              <a:ext uri="{FF2B5EF4-FFF2-40B4-BE49-F238E27FC236}">
                <a16:creationId xmlns:a16="http://schemas.microsoft.com/office/drawing/2014/main" id="{700A9EC5-75F3-49B1-83FB-8EEE1D0470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778" y="663371"/>
            <a:ext cx="1488444" cy="498884"/>
          </a:xfrm>
          <a:prstGeom prst="rect">
            <a:avLst/>
          </a:prstGeom>
        </p:spPr>
      </p:pic>
      <p:pic>
        <p:nvPicPr>
          <p:cNvPr id="9" name="Picture 8">
            <a:extLst>
              <a:ext uri="{FF2B5EF4-FFF2-40B4-BE49-F238E27FC236}">
                <a16:creationId xmlns:a16="http://schemas.microsoft.com/office/drawing/2014/main" id="{4C4ED20F-6233-4B79-BF56-5638B55E26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778" y="663371"/>
            <a:ext cx="1488444" cy="498884"/>
          </a:xfrm>
          <a:prstGeom prst="rect">
            <a:avLst/>
          </a:prstGeom>
        </p:spPr>
      </p:pic>
      <p:pic>
        <p:nvPicPr>
          <p:cNvPr id="10" name="Picture 9">
            <a:extLst>
              <a:ext uri="{FF2B5EF4-FFF2-40B4-BE49-F238E27FC236}">
                <a16:creationId xmlns:a16="http://schemas.microsoft.com/office/drawing/2014/main" id="{1E5A4BD7-B6DF-4428-B099-541DE6A5DB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778" y="663371"/>
            <a:ext cx="1488444" cy="498884"/>
          </a:xfrm>
          <a:prstGeom prst="rect">
            <a:avLst/>
          </a:prstGeom>
        </p:spPr>
      </p:pic>
      <p:pic>
        <p:nvPicPr>
          <p:cNvPr id="11" name="Picture 10">
            <a:extLst>
              <a:ext uri="{FF2B5EF4-FFF2-40B4-BE49-F238E27FC236}">
                <a16:creationId xmlns:a16="http://schemas.microsoft.com/office/drawing/2014/main" id="{F074D28B-89A6-4B62-B35E-5E9FA5C8FA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778" y="663371"/>
            <a:ext cx="1488444" cy="498884"/>
          </a:xfrm>
          <a:prstGeom prst="rect">
            <a:avLst/>
          </a:prstGeom>
        </p:spPr>
      </p:pic>
      <p:pic>
        <p:nvPicPr>
          <p:cNvPr id="6" name="Picture 5">
            <a:extLst>
              <a:ext uri="{FF2B5EF4-FFF2-40B4-BE49-F238E27FC236}">
                <a16:creationId xmlns:a16="http://schemas.microsoft.com/office/drawing/2014/main" id="{41E59E91-FA93-4D7D-B5ED-807FBF4E54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3132" y="5155350"/>
            <a:ext cx="836468" cy="271372"/>
          </a:xfrm>
          <a:prstGeom prst="rect">
            <a:avLst/>
          </a:prstGeom>
        </p:spPr>
      </p:pic>
      <p:sp>
        <p:nvSpPr>
          <p:cNvPr id="12" name="Text Placeholder 12">
            <a:extLst>
              <a:ext uri="{FF2B5EF4-FFF2-40B4-BE49-F238E27FC236}">
                <a16:creationId xmlns:a16="http://schemas.microsoft.com/office/drawing/2014/main" id="{D3B6310E-859E-4013-B563-7E323BDFCAC0}"/>
              </a:ext>
            </a:extLst>
          </p:cNvPr>
          <p:cNvSpPr>
            <a:spLocks noGrp="1"/>
          </p:cNvSpPr>
          <p:nvPr>
            <p:ph type="body" sz="quarter" idx="13" hasCustomPrompt="1"/>
          </p:nvPr>
        </p:nvSpPr>
        <p:spPr>
          <a:xfrm>
            <a:off x="3495367" y="3991774"/>
            <a:ext cx="2153264" cy="410425"/>
          </a:xfrm>
        </p:spPr>
        <p:txBody>
          <a:bodyPr>
            <a:normAutofit/>
          </a:bodyPr>
          <a:lstStyle>
            <a:lvl1pPr marL="0" marR="0" indent="0" algn="ctr" defTabSz="685800" rtl="0" eaLnBrk="1" fontAlgn="auto" latinLnBrk="0" hangingPunct="1">
              <a:lnSpc>
                <a:spcPct val="100000"/>
              </a:lnSpc>
              <a:spcBef>
                <a:spcPts val="0"/>
              </a:spcBef>
              <a:spcAft>
                <a:spcPts val="1000"/>
              </a:spcAft>
              <a:buClrTx/>
              <a:buSzTx/>
              <a:buFont typeface="Arial" panose="020B0604020202020204" pitchFamily="34" charset="0"/>
              <a:buNone/>
              <a:tabLst/>
              <a:defRPr sz="1400">
                <a:solidFill>
                  <a:srgbClr val="C8C8C8"/>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ctr" defTabSz="6858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600" b="0" i="0" u="none" strike="noStrike" kern="1200" cap="none" spc="0" normalizeH="0" baseline="0" noProof="0" dirty="0">
                <a:ln>
                  <a:noFill/>
                </a:ln>
                <a:solidFill>
                  <a:srgbClr val="C8C8C8"/>
                </a:solidFill>
                <a:effectLst/>
                <a:uLnTx/>
                <a:uFillTx/>
                <a:latin typeface="+mn-lt"/>
                <a:ea typeface="+mn-ea"/>
                <a:cs typeface="+mn-cs"/>
              </a:rPr>
              <a:t>Month year</a:t>
            </a:r>
          </a:p>
        </p:txBody>
      </p:sp>
    </p:spTree>
    <p:extLst>
      <p:ext uri="{BB962C8B-B14F-4D97-AF65-F5344CB8AC3E}">
        <p14:creationId xmlns:p14="http://schemas.microsoft.com/office/powerpoint/2010/main" val="294087285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ighlight 1">
    <p:bg>
      <p:bgPr>
        <a:solidFill>
          <a:schemeClr val="tx2"/>
        </a:solidFill>
        <a:effectLst/>
      </p:bgPr>
    </p:bg>
    <p:spTree>
      <p:nvGrpSpPr>
        <p:cNvPr id="1" name=""/>
        <p:cNvGrpSpPr/>
        <p:nvPr/>
      </p:nvGrpSpPr>
      <p:grpSpPr>
        <a:xfrm>
          <a:off x="0" y="0"/>
          <a:ext cx="0" cy="0"/>
          <a:chOff x="0" y="0"/>
          <a:chExt cx="0" cy="0"/>
        </a:xfrm>
      </p:grpSpPr>
      <p:sp>
        <p:nvSpPr>
          <p:cNvPr id="11" name="Isosceles Triangle 5">
            <a:extLst>
              <a:ext uri="{FF2B5EF4-FFF2-40B4-BE49-F238E27FC236}">
                <a16:creationId xmlns:a16="http://schemas.microsoft.com/office/drawing/2014/main" id="{393B7B89-4E9A-449F-952F-D2644D280353}"/>
              </a:ext>
            </a:extLst>
          </p:cNvPr>
          <p:cNvSpPr/>
          <p:nvPr userDrawn="1"/>
        </p:nvSpPr>
        <p:spPr bwMode="gray">
          <a:xfrm rot="5400000">
            <a:off x="4000500" y="571499"/>
            <a:ext cx="5715001" cy="45720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a:p>
        </p:txBody>
      </p:sp>
      <p:sp>
        <p:nvSpPr>
          <p:cNvPr id="14" name="Text Placeholder 13"/>
          <p:cNvSpPr>
            <a:spLocks noGrp="1"/>
          </p:cNvSpPr>
          <p:nvPr>
            <p:ph type="body" sz="quarter" idx="15" hasCustomPrompt="1"/>
          </p:nvPr>
        </p:nvSpPr>
        <p:spPr>
          <a:xfrm>
            <a:off x="4784208" y="1114584"/>
            <a:ext cx="3314688" cy="4063954"/>
          </a:xfrm>
          <a:noFill/>
        </p:spPr>
        <p:txBody>
          <a:bodyPr>
            <a:noAutofit/>
          </a:bodyPr>
          <a:lstStyle>
            <a:lvl1pPr marL="0" indent="0">
              <a:spcBef>
                <a:spcPts val="0"/>
              </a:spcBef>
              <a:spcAft>
                <a:spcPts val="600"/>
              </a:spcAft>
              <a:buNone/>
              <a:defRPr sz="1800" b="1" i="1">
                <a:solidFill>
                  <a:schemeClr val="bg1"/>
                </a:solidFill>
              </a:defRPr>
            </a:lvl1pPr>
            <a:lvl2pPr marL="266700" indent="-266700">
              <a:spcBef>
                <a:spcPts val="0"/>
              </a:spcBef>
              <a:spcAft>
                <a:spcPts val="600"/>
              </a:spcAft>
              <a:buFont typeface="Arial" panose="020B0604020202020204" pitchFamily="34" charset="0"/>
              <a:buChar char="•"/>
              <a:defRPr sz="1800">
                <a:solidFill>
                  <a:schemeClr val="bg1"/>
                </a:solidFill>
              </a:defRPr>
            </a:lvl2pPr>
            <a:lvl3pPr marL="446088" indent="-184150">
              <a:spcBef>
                <a:spcPts val="0"/>
              </a:spcBef>
              <a:spcAft>
                <a:spcPts val="600"/>
              </a:spcAft>
              <a:buFont typeface="Calibri" panose="020F0502020204030204" pitchFamily="34" charset="0"/>
              <a:buChar char="‒"/>
              <a:defRPr sz="1800">
                <a:solidFill>
                  <a:schemeClr val="bg1"/>
                </a:solidFill>
              </a:defRPr>
            </a:lvl3pPr>
            <a:lvl4pPr>
              <a:defRPr sz="1800"/>
            </a:lvl4pPr>
            <a:lvl5pPr>
              <a:defRPr sz="1800"/>
            </a:lvl5pPr>
          </a:lstStyle>
          <a:p>
            <a:pPr lvl="0"/>
            <a:r>
              <a:rPr lang="en-US" dirty="0"/>
              <a:t>Header</a:t>
            </a:r>
          </a:p>
          <a:p>
            <a:pPr lvl="1"/>
            <a:r>
              <a:rPr lang="en-US" dirty="0"/>
              <a:t>First level</a:t>
            </a:r>
          </a:p>
          <a:p>
            <a:pPr lvl="2"/>
            <a:r>
              <a:rPr lang="en-US" dirty="0"/>
              <a:t>Second level</a:t>
            </a:r>
          </a:p>
        </p:txBody>
      </p:sp>
      <p:sp>
        <p:nvSpPr>
          <p:cNvPr id="16" name="Slide Number Placeholder 2">
            <a:extLst>
              <a:ext uri="{FF2B5EF4-FFF2-40B4-BE49-F238E27FC236}">
                <a16:creationId xmlns:a16="http://schemas.microsoft.com/office/drawing/2014/main" id="{452583B6-3620-4C92-B9B7-CD5802B27548}"/>
              </a:ext>
            </a:extLst>
          </p:cNvPr>
          <p:cNvSpPr txBox="1">
            <a:spLocks noChangeAspect="1"/>
          </p:cNvSpPr>
          <p:nvPr/>
        </p:nvSpPr>
        <p:spPr>
          <a:xfrm>
            <a:off x="6773288"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700" smtClean="0">
                <a:solidFill>
                  <a:srgbClr val="C8C8C8"/>
                </a:solidFill>
              </a:rPr>
              <a:pPr algn="ctr"/>
              <a:t>‹#›</a:t>
            </a:fld>
            <a:endParaRPr lang="en-US" sz="700" dirty="0">
              <a:solidFill>
                <a:srgbClr val="C8C8C8"/>
              </a:solidFill>
            </a:endParaRPr>
          </a:p>
        </p:txBody>
      </p:sp>
      <p:sp>
        <p:nvSpPr>
          <p:cNvPr id="18" name="TextBox 17">
            <a:extLst>
              <a:ext uri="{FF2B5EF4-FFF2-40B4-BE49-F238E27FC236}">
                <a16:creationId xmlns:a16="http://schemas.microsoft.com/office/drawing/2014/main" id="{67C64D80-3E6E-48B5-8FF5-7868DFC8DE37}"/>
              </a:ext>
            </a:extLst>
          </p:cNvPr>
          <p:cNvSpPr txBox="1"/>
          <p:nvPr/>
        </p:nvSpPr>
        <p:spPr>
          <a:xfrm>
            <a:off x="496957" y="5436000"/>
            <a:ext cx="3722243" cy="200055"/>
          </a:xfrm>
          <a:prstGeom prst="rect">
            <a:avLst/>
          </a:prstGeom>
          <a:noFill/>
        </p:spPr>
        <p:txBody>
          <a:bodyPr wrap="square" rtlCol="0" anchor="ctr">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0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60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600" b="0" i="0" u="none" strike="noStrike" kern="1200" cap="none" spc="0" normalizeH="0" baseline="0" noProof="0" dirty="0">
                <a:ln>
                  <a:noFill/>
                </a:ln>
                <a:solidFill>
                  <a:srgbClr val="C8C8C8"/>
                </a:solidFill>
                <a:effectLst/>
                <a:uLnTx/>
                <a:uFillTx/>
                <a:latin typeface="+mn-lt"/>
                <a:ea typeface="+mn-ea"/>
                <a:cs typeface="+mn-cs"/>
              </a:rPr>
              <a:t> </a:t>
            </a:r>
          </a:p>
        </p:txBody>
      </p:sp>
      <p:pic>
        <p:nvPicPr>
          <p:cNvPr id="5" name="Picture 4">
            <a:extLst>
              <a:ext uri="{FF2B5EF4-FFF2-40B4-BE49-F238E27FC236}">
                <a16:creationId xmlns:a16="http://schemas.microsoft.com/office/drawing/2014/main" id="{96CF2FB0-4570-47A8-BFC8-85595EEA99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7738" y="301625"/>
            <a:ext cx="360000" cy="360000"/>
          </a:xfrm>
          <a:prstGeom prst="rect">
            <a:avLst/>
          </a:prstGeom>
        </p:spPr>
      </p:pic>
    </p:spTree>
    <p:extLst>
      <p:ext uri="{BB962C8B-B14F-4D97-AF65-F5344CB8AC3E}">
        <p14:creationId xmlns:p14="http://schemas.microsoft.com/office/powerpoint/2010/main" val="3374865743"/>
      </p:ext>
    </p:extLst>
  </p:cSld>
  <p:clrMapOvr>
    <a:masterClrMapping/>
  </p:clrMapOvr>
  <p:transition spd="slow">
    <p:wipe/>
  </p:transition>
  <p:extLst>
    <p:ext uri="{DCECCB84-F9BA-43D5-87BE-67443E8EF086}">
      <p15:sldGuideLst xmlns:p15="http://schemas.microsoft.com/office/powerpoint/2012/main">
        <p15:guide id="1" orient="horz" pos="68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ighlight 2">
    <p:bg>
      <p:bgPr>
        <a:solidFill>
          <a:schemeClr val="tx2"/>
        </a:solidFill>
        <a:effectLst/>
      </p:bgPr>
    </p:bg>
    <p:spTree>
      <p:nvGrpSpPr>
        <p:cNvPr id="1" name=""/>
        <p:cNvGrpSpPr/>
        <p:nvPr/>
      </p:nvGrpSpPr>
      <p:grpSpPr>
        <a:xfrm>
          <a:off x="0" y="0"/>
          <a:ext cx="0" cy="0"/>
          <a:chOff x="0" y="0"/>
          <a:chExt cx="0" cy="0"/>
        </a:xfrm>
      </p:grpSpPr>
      <p:sp>
        <p:nvSpPr>
          <p:cNvPr id="11" name="Isosceles Triangle 5">
            <a:extLst>
              <a:ext uri="{FF2B5EF4-FFF2-40B4-BE49-F238E27FC236}">
                <a16:creationId xmlns:a16="http://schemas.microsoft.com/office/drawing/2014/main" id="{393B7B89-4E9A-449F-952F-D2644D280353}"/>
              </a:ext>
            </a:extLst>
          </p:cNvPr>
          <p:cNvSpPr/>
          <p:nvPr userDrawn="1"/>
        </p:nvSpPr>
        <p:spPr bwMode="gray">
          <a:xfrm rot="5400000">
            <a:off x="-571500" y="571499"/>
            <a:ext cx="5715001" cy="45720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a:solidFill>
                <a:srgbClr val="C8C8C8"/>
              </a:solidFill>
            </a:endParaRPr>
          </a:p>
        </p:txBody>
      </p:sp>
      <p:sp>
        <p:nvSpPr>
          <p:cNvPr id="14" name="Text Placeholder 13"/>
          <p:cNvSpPr>
            <a:spLocks noGrp="1"/>
          </p:cNvSpPr>
          <p:nvPr>
            <p:ph type="body" sz="quarter" idx="15" hasCustomPrompt="1"/>
          </p:nvPr>
        </p:nvSpPr>
        <p:spPr>
          <a:xfrm>
            <a:off x="586608" y="1114584"/>
            <a:ext cx="3314688" cy="4063954"/>
          </a:xfrm>
          <a:noFill/>
        </p:spPr>
        <p:txBody>
          <a:bodyPr>
            <a:noAutofit/>
          </a:bodyPr>
          <a:lstStyle>
            <a:lvl1pPr marL="0" indent="0">
              <a:spcBef>
                <a:spcPts val="0"/>
              </a:spcBef>
              <a:spcAft>
                <a:spcPts val="600"/>
              </a:spcAft>
              <a:buNone/>
              <a:defRPr sz="1800" b="1" i="1">
                <a:solidFill>
                  <a:schemeClr val="bg1"/>
                </a:solidFill>
              </a:defRPr>
            </a:lvl1pPr>
            <a:lvl2pPr marL="266700" indent="-266700">
              <a:spcBef>
                <a:spcPts val="0"/>
              </a:spcBef>
              <a:spcAft>
                <a:spcPts val="600"/>
              </a:spcAft>
              <a:buFont typeface="Arial" panose="020B0604020202020204" pitchFamily="34" charset="0"/>
              <a:buChar char="•"/>
              <a:defRPr sz="1800">
                <a:solidFill>
                  <a:srgbClr val="C8C8C8"/>
                </a:solidFill>
              </a:defRPr>
            </a:lvl2pPr>
            <a:lvl3pPr marL="446088" indent="-184150">
              <a:spcBef>
                <a:spcPts val="0"/>
              </a:spcBef>
              <a:spcAft>
                <a:spcPts val="600"/>
              </a:spcAft>
              <a:buFont typeface="Calibri" panose="020F0502020204030204" pitchFamily="34" charset="0"/>
              <a:buChar char="‒"/>
              <a:defRPr sz="1800">
                <a:solidFill>
                  <a:srgbClr val="C8C8C8"/>
                </a:solidFill>
              </a:defRPr>
            </a:lvl3pPr>
            <a:lvl4pPr>
              <a:defRPr sz="1800"/>
            </a:lvl4pPr>
            <a:lvl5pPr>
              <a:defRPr sz="1800"/>
            </a:lvl5pPr>
          </a:lstStyle>
          <a:p>
            <a:pPr lvl="0"/>
            <a:r>
              <a:rPr lang="en-US" dirty="0"/>
              <a:t>Header</a:t>
            </a:r>
          </a:p>
          <a:p>
            <a:pPr lvl="1"/>
            <a:r>
              <a:rPr lang="en-US" dirty="0"/>
              <a:t>First level</a:t>
            </a:r>
          </a:p>
          <a:p>
            <a:pPr lvl="2"/>
            <a:r>
              <a:rPr lang="en-US" dirty="0"/>
              <a:t>Second level</a:t>
            </a:r>
          </a:p>
        </p:txBody>
      </p:sp>
      <p:sp>
        <p:nvSpPr>
          <p:cNvPr id="17" name="Slide Number Placeholder 2">
            <a:extLst>
              <a:ext uri="{FF2B5EF4-FFF2-40B4-BE49-F238E27FC236}">
                <a16:creationId xmlns:a16="http://schemas.microsoft.com/office/drawing/2014/main" id="{8965E9F1-AFCC-46C2-8F79-E79482F44B17}"/>
              </a:ext>
            </a:extLst>
          </p:cNvPr>
          <p:cNvSpPr txBox="1">
            <a:spLocks noChangeAspect="1"/>
          </p:cNvSpPr>
          <p:nvPr/>
        </p:nvSpPr>
        <p:spPr>
          <a:xfrm>
            <a:off x="6773288"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700" smtClean="0">
                <a:solidFill>
                  <a:srgbClr val="C8C8C8"/>
                </a:solidFill>
              </a:rPr>
              <a:pPr algn="ctr"/>
              <a:t>‹#›</a:t>
            </a:fld>
            <a:endParaRPr lang="en-US" sz="700" dirty="0">
              <a:solidFill>
                <a:srgbClr val="C8C8C8"/>
              </a:solidFill>
            </a:endParaRPr>
          </a:p>
        </p:txBody>
      </p:sp>
      <p:sp>
        <p:nvSpPr>
          <p:cNvPr id="18" name="TextBox 17">
            <a:extLst>
              <a:ext uri="{FF2B5EF4-FFF2-40B4-BE49-F238E27FC236}">
                <a16:creationId xmlns:a16="http://schemas.microsoft.com/office/drawing/2014/main" id="{42E99D9F-A414-4452-9E76-9924D7B25E68}"/>
              </a:ext>
            </a:extLst>
          </p:cNvPr>
          <p:cNvSpPr txBox="1"/>
          <p:nvPr/>
        </p:nvSpPr>
        <p:spPr>
          <a:xfrm>
            <a:off x="496957" y="5436000"/>
            <a:ext cx="3722243" cy="200055"/>
          </a:xfrm>
          <a:prstGeom prst="rect">
            <a:avLst/>
          </a:prstGeom>
          <a:noFill/>
        </p:spPr>
        <p:txBody>
          <a:bodyPr wrap="square" rtlCol="0" anchor="ctr">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0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60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600" b="0" i="0" u="none" strike="noStrike" kern="1200" cap="none" spc="0" normalizeH="0" baseline="0" noProof="0" dirty="0">
                <a:ln>
                  <a:noFill/>
                </a:ln>
                <a:solidFill>
                  <a:srgbClr val="C8C8C8"/>
                </a:solidFill>
                <a:effectLst/>
                <a:uLnTx/>
                <a:uFillTx/>
                <a:latin typeface="+mn-lt"/>
                <a:ea typeface="+mn-ea"/>
                <a:cs typeface="+mn-cs"/>
              </a:rPr>
              <a:t> </a:t>
            </a:r>
          </a:p>
        </p:txBody>
      </p:sp>
      <p:pic>
        <p:nvPicPr>
          <p:cNvPr id="7" name="Picture 6">
            <a:extLst>
              <a:ext uri="{FF2B5EF4-FFF2-40B4-BE49-F238E27FC236}">
                <a16:creationId xmlns:a16="http://schemas.microsoft.com/office/drawing/2014/main" id="{80FD62D9-2FED-4F36-88FB-39C5D85E51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7738" y="301625"/>
            <a:ext cx="360000" cy="360000"/>
          </a:xfrm>
          <a:prstGeom prst="rect">
            <a:avLst/>
          </a:prstGeom>
        </p:spPr>
      </p:pic>
    </p:spTree>
    <p:extLst>
      <p:ext uri="{BB962C8B-B14F-4D97-AF65-F5344CB8AC3E}">
        <p14:creationId xmlns:p14="http://schemas.microsoft.com/office/powerpoint/2010/main" val="1836281062"/>
      </p:ext>
    </p:extLst>
  </p:cSld>
  <p:clrMapOvr>
    <a:masterClrMapping/>
  </p:clrMapOvr>
  <p:transition spd="slow">
    <p:wipe/>
  </p:transition>
  <p:extLst>
    <p:ext uri="{DCECCB84-F9BA-43D5-87BE-67443E8EF086}">
      <p15:sldGuideLst xmlns:p15="http://schemas.microsoft.com/office/powerpoint/2012/main">
        <p15:guide id="1" orient="horz" pos="68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stimonials">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CAAE1E-1213-4E50-A8A0-A93ED2630AED}"/>
              </a:ext>
            </a:extLst>
          </p:cNvPr>
          <p:cNvSpPr/>
          <p:nvPr userDrawn="1"/>
        </p:nvSpPr>
        <p:spPr>
          <a:xfrm>
            <a:off x="0" y="2857500"/>
            <a:ext cx="9144000" cy="285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21" dirty="0"/>
          </a:p>
        </p:txBody>
      </p:sp>
      <p:sp>
        <p:nvSpPr>
          <p:cNvPr id="3" name="Slide Number Placeholder 2">
            <a:extLst>
              <a:ext uri="{FF2B5EF4-FFF2-40B4-BE49-F238E27FC236}">
                <a16:creationId xmlns:a16="http://schemas.microsoft.com/office/drawing/2014/main" id="{B9E3CA29-666D-4129-AEDC-7DB77E3C5E94}"/>
              </a:ext>
            </a:extLst>
          </p:cNvPr>
          <p:cNvSpPr txBox="1">
            <a:spLocks noChangeAspect="1"/>
          </p:cNvSpPr>
          <p:nvPr/>
        </p:nvSpPr>
        <p:spPr>
          <a:xfrm>
            <a:off x="4489137"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700" smtClean="0">
                <a:solidFill>
                  <a:srgbClr val="C8C8C8"/>
                </a:solidFill>
              </a:rPr>
              <a:pPr algn="ctr"/>
              <a:t>‹#›</a:t>
            </a:fld>
            <a:endParaRPr lang="en-US" sz="700" dirty="0">
              <a:solidFill>
                <a:srgbClr val="C8C8C8"/>
              </a:solidFill>
            </a:endParaRPr>
          </a:p>
        </p:txBody>
      </p:sp>
      <p:sp>
        <p:nvSpPr>
          <p:cNvPr id="4" name="TextBox 3">
            <a:extLst>
              <a:ext uri="{FF2B5EF4-FFF2-40B4-BE49-F238E27FC236}">
                <a16:creationId xmlns:a16="http://schemas.microsoft.com/office/drawing/2014/main" id="{C3F142D9-2E03-4EFD-A65D-92F32D0BDCCF}"/>
              </a:ext>
            </a:extLst>
          </p:cNvPr>
          <p:cNvSpPr txBox="1"/>
          <p:nvPr/>
        </p:nvSpPr>
        <p:spPr>
          <a:xfrm>
            <a:off x="496957" y="5436000"/>
            <a:ext cx="3722243" cy="200055"/>
          </a:xfrm>
          <a:prstGeom prst="rect">
            <a:avLst/>
          </a:prstGeom>
          <a:noFill/>
        </p:spPr>
        <p:txBody>
          <a:bodyPr wrap="square" rtlCol="0" anchor="ctr">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0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60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600" b="0" i="0" u="none" strike="noStrike" kern="1200" cap="none" spc="0" normalizeH="0" baseline="0" noProof="0" dirty="0">
                <a:ln>
                  <a:noFill/>
                </a:ln>
                <a:solidFill>
                  <a:srgbClr val="C8C8C8"/>
                </a:solidFill>
                <a:effectLst/>
                <a:uLnTx/>
                <a:uFillTx/>
                <a:latin typeface="+mn-lt"/>
                <a:ea typeface="+mn-ea"/>
                <a:cs typeface="+mn-cs"/>
              </a:rPr>
              <a:t> </a:t>
            </a:r>
          </a:p>
        </p:txBody>
      </p:sp>
      <p:pic>
        <p:nvPicPr>
          <p:cNvPr id="6" name="Picture 5">
            <a:extLst>
              <a:ext uri="{FF2B5EF4-FFF2-40B4-BE49-F238E27FC236}">
                <a16:creationId xmlns:a16="http://schemas.microsoft.com/office/drawing/2014/main" id="{BB6B956B-F011-4814-A703-E5AA5C6F05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00" y="5356800"/>
            <a:ext cx="601484" cy="201600"/>
          </a:xfrm>
          <a:prstGeom prst="rect">
            <a:avLst/>
          </a:prstGeom>
        </p:spPr>
      </p:pic>
    </p:spTree>
    <p:extLst>
      <p:ext uri="{BB962C8B-B14F-4D97-AF65-F5344CB8AC3E}">
        <p14:creationId xmlns:p14="http://schemas.microsoft.com/office/powerpoint/2010/main" val="323089589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sp>
        <p:nvSpPr>
          <p:cNvPr id="17" name="Slide Number Placeholder 2">
            <a:extLst>
              <a:ext uri="{FF2B5EF4-FFF2-40B4-BE49-F238E27FC236}">
                <a16:creationId xmlns:a16="http://schemas.microsoft.com/office/drawing/2014/main" id="{17F7BAB3-AF89-4411-B5D8-4B7659BCD7B2}"/>
              </a:ext>
            </a:extLst>
          </p:cNvPr>
          <p:cNvSpPr txBox="1">
            <a:spLocks noChangeAspect="1"/>
          </p:cNvSpPr>
          <p:nvPr/>
        </p:nvSpPr>
        <p:spPr>
          <a:xfrm>
            <a:off x="4489137"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700" smtClean="0">
                <a:solidFill>
                  <a:srgbClr val="C8C8C8"/>
                </a:solidFill>
              </a:rPr>
              <a:pPr algn="ctr"/>
              <a:t>‹#›</a:t>
            </a:fld>
            <a:endParaRPr lang="en-US" sz="700" dirty="0">
              <a:solidFill>
                <a:srgbClr val="C8C8C8"/>
              </a:solidFill>
            </a:endParaRPr>
          </a:p>
        </p:txBody>
      </p:sp>
      <p:sp>
        <p:nvSpPr>
          <p:cNvPr id="18" name="TextBox 17">
            <a:extLst>
              <a:ext uri="{FF2B5EF4-FFF2-40B4-BE49-F238E27FC236}">
                <a16:creationId xmlns:a16="http://schemas.microsoft.com/office/drawing/2014/main" id="{52A86951-133C-4CB5-A1D9-67A6133DCF21}"/>
              </a:ext>
            </a:extLst>
          </p:cNvPr>
          <p:cNvSpPr txBox="1"/>
          <p:nvPr/>
        </p:nvSpPr>
        <p:spPr>
          <a:xfrm>
            <a:off x="496957" y="5436000"/>
            <a:ext cx="3722243" cy="200055"/>
          </a:xfrm>
          <a:prstGeom prst="rect">
            <a:avLst/>
          </a:prstGeom>
          <a:noFill/>
        </p:spPr>
        <p:txBody>
          <a:bodyPr wrap="square" rtlCol="0" anchor="ctr">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0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60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600" b="0" i="0" u="none" strike="noStrike" kern="1200" cap="none" spc="0" normalizeH="0" baseline="0" noProof="0" dirty="0">
                <a:ln>
                  <a:noFill/>
                </a:ln>
                <a:solidFill>
                  <a:srgbClr val="C8C8C8"/>
                </a:solidFill>
                <a:effectLst/>
                <a:uLnTx/>
                <a:uFillTx/>
                <a:latin typeface="+mn-lt"/>
                <a:ea typeface="+mn-ea"/>
                <a:cs typeface="+mn-cs"/>
              </a:rPr>
              <a:t> </a:t>
            </a:r>
          </a:p>
        </p:txBody>
      </p:sp>
      <p:pic>
        <p:nvPicPr>
          <p:cNvPr id="19" name="Picture 18">
            <a:extLst>
              <a:ext uri="{FF2B5EF4-FFF2-40B4-BE49-F238E27FC236}">
                <a16:creationId xmlns:a16="http://schemas.microsoft.com/office/drawing/2014/main" id="{89CE2962-5A2D-44B7-AFFE-28F581C2B2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00" y="5356800"/>
            <a:ext cx="601484" cy="201600"/>
          </a:xfrm>
          <a:prstGeom prst="rect">
            <a:avLst/>
          </a:prstGeom>
        </p:spPr>
      </p:pic>
    </p:spTree>
    <p:extLst>
      <p:ext uri="{BB962C8B-B14F-4D97-AF65-F5344CB8AC3E}">
        <p14:creationId xmlns:p14="http://schemas.microsoft.com/office/powerpoint/2010/main" val="305223214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dark">
    <p:bg>
      <p:bgPr>
        <a:solidFill>
          <a:schemeClr val="accent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E3CA29-666D-4129-AEDC-7DB77E3C5E94}"/>
              </a:ext>
            </a:extLst>
          </p:cNvPr>
          <p:cNvSpPr txBox="1">
            <a:spLocks noChangeAspect="1"/>
          </p:cNvSpPr>
          <p:nvPr/>
        </p:nvSpPr>
        <p:spPr>
          <a:xfrm>
            <a:off x="4489137"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700" smtClean="0">
                <a:solidFill>
                  <a:srgbClr val="C8C8C8"/>
                </a:solidFill>
              </a:rPr>
              <a:pPr algn="ctr"/>
              <a:t>‹#›</a:t>
            </a:fld>
            <a:endParaRPr lang="en-US" sz="700" dirty="0">
              <a:solidFill>
                <a:srgbClr val="C8C8C8"/>
              </a:solidFill>
            </a:endParaRPr>
          </a:p>
        </p:txBody>
      </p:sp>
      <p:sp>
        <p:nvSpPr>
          <p:cNvPr id="4" name="TextBox 3">
            <a:extLst>
              <a:ext uri="{FF2B5EF4-FFF2-40B4-BE49-F238E27FC236}">
                <a16:creationId xmlns:a16="http://schemas.microsoft.com/office/drawing/2014/main" id="{C3F142D9-2E03-4EFD-A65D-92F32D0BDCCF}"/>
              </a:ext>
            </a:extLst>
          </p:cNvPr>
          <p:cNvSpPr txBox="1"/>
          <p:nvPr/>
        </p:nvSpPr>
        <p:spPr>
          <a:xfrm>
            <a:off x="496957" y="5436000"/>
            <a:ext cx="3722243" cy="200055"/>
          </a:xfrm>
          <a:prstGeom prst="rect">
            <a:avLst/>
          </a:prstGeom>
          <a:noFill/>
        </p:spPr>
        <p:txBody>
          <a:bodyPr wrap="square" rtlCol="0" anchor="ctr">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0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60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600" b="0" i="0" u="none" strike="noStrike" kern="1200" cap="none" spc="0" normalizeH="0" baseline="0" noProof="0" dirty="0">
                <a:ln>
                  <a:noFill/>
                </a:ln>
                <a:solidFill>
                  <a:srgbClr val="C8C8C8"/>
                </a:solidFill>
                <a:effectLst/>
                <a:uLnTx/>
                <a:uFillTx/>
                <a:latin typeface="+mn-lt"/>
                <a:ea typeface="+mn-ea"/>
                <a:cs typeface="+mn-cs"/>
              </a:rPr>
              <a:t> </a:t>
            </a:r>
          </a:p>
        </p:txBody>
      </p:sp>
      <p:pic>
        <p:nvPicPr>
          <p:cNvPr id="6" name="Picture 5">
            <a:extLst>
              <a:ext uri="{FF2B5EF4-FFF2-40B4-BE49-F238E27FC236}">
                <a16:creationId xmlns:a16="http://schemas.microsoft.com/office/drawing/2014/main" id="{BB6B956B-F011-4814-A703-E5AA5C6F05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00" y="5356800"/>
            <a:ext cx="601484" cy="201600"/>
          </a:xfrm>
          <a:prstGeom prst="rect">
            <a:avLst/>
          </a:prstGeom>
        </p:spPr>
      </p:pic>
    </p:spTree>
    <p:extLst>
      <p:ext uri="{BB962C8B-B14F-4D97-AF65-F5344CB8AC3E}">
        <p14:creationId xmlns:p14="http://schemas.microsoft.com/office/powerpoint/2010/main" val="410106417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dark">
    <p:bg>
      <p:bgPr>
        <a:solidFill>
          <a:srgbClr val="007676"/>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E3CA29-666D-4129-AEDC-7DB77E3C5E94}"/>
              </a:ext>
            </a:extLst>
          </p:cNvPr>
          <p:cNvSpPr txBox="1">
            <a:spLocks noChangeAspect="1"/>
          </p:cNvSpPr>
          <p:nvPr/>
        </p:nvSpPr>
        <p:spPr>
          <a:xfrm>
            <a:off x="4489137"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700" smtClean="0">
                <a:solidFill>
                  <a:srgbClr val="C8C8C8"/>
                </a:solidFill>
              </a:rPr>
              <a:pPr algn="ctr"/>
              <a:t>‹#›</a:t>
            </a:fld>
            <a:endParaRPr lang="en-US" sz="700" dirty="0">
              <a:solidFill>
                <a:srgbClr val="C8C8C8"/>
              </a:solidFill>
            </a:endParaRPr>
          </a:p>
        </p:txBody>
      </p:sp>
      <p:sp>
        <p:nvSpPr>
          <p:cNvPr id="4" name="TextBox 3">
            <a:extLst>
              <a:ext uri="{FF2B5EF4-FFF2-40B4-BE49-F238E27FC236}">
                <a16:creationId xmlns:a16="http://schemas.microsoft.com/office/drawing/2014/main" id="{C3F142D9-2E03-4EFD-A65D-92F32D0BDCCF}"/>
              </a:ext>
            </a:extLst>
          </p:cNvPr>
          <p:cNvSpPr txBox="1"/>
          <p:nvPr/>
        </p:nvSpPr>
        <p:spPr>
          <a:xfrm>
            <a:off x="496957" y="5436000"/>
            <a:ext cx="3722243" cy="200055"/>
          </a:xfrm>
          <a:prstGeom prst="rect">
            <a:avLst/>
          </a:prstGeom>
          <a:noFill/>
        </p:spPr>
        <p:txBody>
          <a:bodyPr wrap="square" rtlCol="0" anchor="ctr">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0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60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600" b="0" i="0" u="none" strike="noStrike" kern="1200" cap="none" spc="0" normalizeH="0" baseline="0" noProof="0" dirty="0">
                <a:ln>
                  <a:noFill/>
                </a:ln>
                <a:solidFill>
                  <a:srgbClr val="C8C8C8"/>
                </a:solidFill>
                <a:effectLst/>
                <a:uLnTx/>
                <a:uFillTx/>
                <a:latin typeface="+mn-lt"/>
                <a:ea typeface="+mn-ea"/>
                <a:cs typeface="+mn-cs"/>
              </a:rPr>
              <a:t> </a:t>
            </a:r>
          </a:p>
        </p:txBody>
      </p:sp>
      <p:pic>
        <p:nvPicPr>
          <p:cNvPr id="6" name="Picture 5">
            <a:extLst>
              <a:ext uri="{FF2B5EF4-FFF2-40B4-BE49-F238E27FC236}">
                <a16:creationId xmlns:a16="http://schemas.microsoft.com/office/drawing/2014/main" id="{BB6B956B-F011-4814-A703-E5AA5C6F05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00" y="5356800"/>
            <a:ext cx="601484" cy="201600"/>
          </a:xfrm>
          <a:prstGeom prst="rect">
            <a:avLst/>
          </a:prstGeom>
        </p:spPr>
      </p:pic>
    </p:spTree>
    <p:extLst>
      <p:ext uri="{BB962C8B-B14F-4D97-AF65-F5344CB8AC3E}">
        <p14:creationId xmlns:p14="http://schemas.microsoft.com/office/powerpoint/2010/main" val="252377853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V Layou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E78EB9C-B402-4BA6-916E-E1F3D7C895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3082" y="301625"/>
            <a:ext cx="1342599" cy="450000"/>
          </a:xfrm>
          <a:prstGeom prst="rect">
            <a:avLst/>
          </a:prstGeom>
        </p:spPr>
      </p:pic>
      <p:sp>
        <p:nvSpPr>
          <p:cNvPr id="34" name="TextBox 33">
            <a:extLst>
              <a:ext uri="{FF2B5EF4-FFF2-40B4-BE49-F238E27FC236}">
                <a16:creationId xmlns:a16="http://schemas.microsoft.com/office/drawing/2014/main" id="{855EDD98-CC18-4C31-A033-924A4D98AA84}"/>
              </a:ext>
            </a:extLst>
          </p:cNvPr>
          <p:cNvSpPr txBox="1"/>
          <p:nvPr userDrawn="1"/>
        </p:nvSpPr>
        <p:spPr>
          <a:xfrm>
            <a:off x="500916" y="5285595"/>
            <a:ext cx="3898212" cy="323165"/>
          </a:xfrm>
          <a:prstGeom prst="rect">
            <a:avLst/>
          </a:prstGeom>
          <a:noFill/>
        </p:spPr>
        <p:txBody>
          <a:bodyPr wrap="square" rtlCol="0">
            <a:spAutoFit/>
          </a:bodyPr>
          <a:lstStyle/>
          <a:p>
            <a:pPr>
              <a:spcAft>
                <a:spcPts val="100"/>
              </a:spcAft>
            </a:pPr>
            <a:r>
              <a:rPr lang="en-AU" sz="500" dirty="0">
                <a:effectLst/>
                <a:latin typeface="Arial" panose="020B0604020202020204" pitchFamily="34" charset="0"/>
                <a:ea typeface="PMingLiU" panose="02020500000000000000" pitchFamily="18" charset="-120"/>
                <a:cs typeface="Arial" panose="020B0604020202020204" pitchFamily="34" charset="0"/>
              </a:rPr>
              <a:t>An independent New South Wales Partnership. ABN 17 795 780 962. Liability limited by a scheme approved under Professional Standards Legislation. Pitcher Partners is a member of the global network of Baker Tilly International Limited, the members of which are separate and independent legal entities.</a:t>
            </a:r>
            <a:endParaRPr lang="en-AU" sz="900" dirty="0">
              <a:effectLst/>
              <a:latin typeface="Arial" panose="020B0604020202020204" pitchFamily="34" charset="0"/>
              <a:ea typeface="SimHei" panose="02010609060101010101" pitchFamily="49" charset="-122"/>
              <a:cs typeface="Times New Roman" panose="02020603050405020304" pitchFamily="18" charset="0"/>
            </a:endParaRPr>
          </a:p>
        </p:txBody>
      </p:sp>
      <p:sp>
        <p:nvSpPr>
          <p:cNvPr id="35" name="TextBox 34">
            <a:extLst>
              <a:ext uri="{FF2B5EF4-FFF2-40B4-BE49-F238E27FC236}">
                <a16:creationId xmlns:a16="http://schemas.microsoft.com/office/drawing/2014/main" id="{840C31FE-D049-41A3-AE6E-8EFFCCA5B600}"/>
              </a:ext>
            </a:extLst>
          </p:cNvPr>
          <p:cNvSpPr txBox="1"/>
          <p:nvPr userDrawn="1"/>
        </p:nvSpPr>
        <p:spPr>
          <a:xfrm>
            <a:off x="7142341" y="5342793"/>
            <a:ext cx="2001659" cy="220750"/>
          </a:xfrm>
          <a:prstGeom prst="rect">
            <a:avLst/>
          </a:prstGeom>
          <a:solidFill>
            <a:schemeClr val="accent1"/>
          </a:solidFill>
        </p:spPr>
        <p:txBody>
          <a:bodyPr wrap="square" rtlCol="0" anchor="ctr" anchorCtr="0">
            <a:noAutofit/>
          </a:bodyPr>
          <a:lstStyle/>
          <a:p>
            <a:r>
              <a:rPr lang="en-AU" sz="1000" b="1" i="1" dirty="0">
                <a:solidFill>
                  <a:schemeClr val="bg1"/>
                </a:solidFill>
              </a:rPr>
              <a:t>pitcher.com.au</a:t>
            </a:r>
          </a:p>
        </p:txBody>
      </p:sp>
      <p:pic>
        <p:nvPicPr>
          <p:cNvPr id="36" name="Picture 35">
            <a:extLst>
              <a:ext uri="{FF2B5EF4-FFF2-40B4-BE49-F238E27FC236}">
                <a16:creationId xmlns:a16="http://schemas.microsoft.com/office/drawing/2014/main" id="{1EC0F329-4F0C-4686-9E11-C399B4C5A0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58487" y="5300621"/>
            <a:ext cx="809014" cy="262891"/>
          </a:xfrm>
          <a:prstGeom prst="rect">
            <a:avLst/>
          </a:prstGeom>
        </p:spPr>
      </p:pic>
      <p:graphicFrame>
        <p:nvGraphicFramePr>
          <p:cNvPr id="37" name="Table 36">
            <a:extLst>
              <a:ext uri="{FF2B5EF4-FFF2-40B4-BE49-F238E27FC236}">
                <a16:creationId xmlns:a16="http://schemas.microsoft.com/office/drawing/2014/main" id="{635F3E10-A07D-4FFB-B084-8373A0306621}"/>
              </a:ext>
            </a:extLst>
          </p:cNvPr>
          <p:cNvGraphicFramePr>
            <a:graphicFrameLocks noGrp="1"/>
          </p:cNvGraphicFramePr>
          <p:nvPr userDrawn="1">
            <p:extLst>
              <p:ext uri="{D42A27DB-BD31-4B8C-83A1-F6EECF244321}">
                <p14:modId xmlns:p14="http://schemas.microsoft.com/office/powerpoint/2010/main" val="85923812"/>
              </p:ext>
            </p:extLst>
          </p:nvPr>
        </p:nvGraphicFramePr>
        <p:xfrm>
          <a:off x="591223" y="5162196"/>
          <a:ext cx="2992362" cy="167640"/>
        </p:xfrm>
        <a:graphic>
          <a:graphicData uri="http://schemas.openxmlformats.org/drawingml/2006/table">
            <a:tbl>
              <a:tblPr firstRow="1" bandRow="1">
                <a:tableStyleId>{5940675A-B579-460E-94D1-54222C63F5DA}</a:tableStyleId>
              </a:tblPr>
              <a:tblGrid>
                <a:gridCol w="498727">
                  <a:extLst>
                    <a:ext uri="{9D8B030D-6E8A-4147-A177-3AD203B41FA5}">
                      <a16:colId xmlns:a16="http://schemas.microsoft.com/office/drawing/2014/main" val="584924276"/>
                    </a:ext>
                  </a:extLst>
                </a:gridCol>
                <a:gridCol w="498727">
                  <a:extLst>
                    <a:ext uri="{9D8B030D-6E8A-4147-A177-3AD203B41FA5}">
                      <a16:colId xmlns:a16="http://schemas.microsoft.com/office/drawing/2014/main" val="1576273864"/>
                    </a:ext>
                  </a:extLst>
                </a:gridCol>
                <a:gridCol w="498727">
                  <a:extLst>
                    <a:ext uri="{9D8B030D-6E8A-4147-A177-3AD203B41FA5}">
                      <a16:colId xmlns:a16="http://schemas.microsoft.com/office/drawing/2014/main" val="3525330167"/>
                    </a:ext>
                  </a:extLst>
                </a:gridCol>
                <a:gridCol w="498727">
                  <a:extLst>
                    <a:ext uri="{9D8B030D-6E8A-4147-A177-3AD203B41FA5}">
                      <a16:colId xmlns:a16="http://schemas.microsoft.com/office/drawing/2014/main" val="4182297781"/>
                    </a:ext>
                  </a:extLst>
                </a:gridCol>
                <a:gridCol w="498727">
                  <a:extLst>
                    <a:ext uri="{9D8B030D-6E8A-4147-A177-3AD203B41FA5}">
                      <a16:colId xmlns:a16="http://schemas.microsoft.com/office/drawing/2014/main" val="3187997168"/>
                    </a:ext>
                  </a:extLst>
                </a:gridCol>
                <a:gridCol w="498727">
                  <a:extLst>
                    <a:ext uri="{9D8B030D-6E8A-4147-A177-3AD203B41FA5}">
                      <a16:colId xmlns:a16="http://schemas.microsoft.com/office/drawing/2014/main" val="188688085"/>
                    </a:ext>
                  </a:extLst>
                </a:gridCol>
              </a:tblGrid>
              <a:tr h="0">
                <a:tc>
                  <a:txBody>
                    <a:bodyPr/>
                    <a:lstStyle/>
                    <a:p>
                      <a:r>
                        <a:rPr lang="en-AU" sz="500" b="1" dirty="0"/>
                        <a:t>Adelaide</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500" b="1" dirty="0"/>
                        <a:t>Brisbane</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500" b="1" dirty="0"/>
                        <a:t>Melbourne</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500" b="1" dirty="0"/>
                        <a:t>Newcastle</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500" b="1" dirty="0"/>
                        <a:t>Perth</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500" b="1" dirty="0"/>
                        <a:t>Sydney</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6059051"/>
                  </a:ext>
                </a:extLst>
              </a:tr>
            </a:tbl>
          </a:graphicData>
        </a:graphic>
      </p:graphicFrame>
      <p:sp>
        <p:nvSpPr>
          <p:cNvPr id="38" name="Content Placeholder 2">
            <a:extLst>
              <a:ext uri="{FF2B5EF4-FFF2-40B4-BE49-F238E27FC236}">
                <a16:creationId xmlns:a16="http://schemas.microsoft.com/office/drawing/2014/main" id="{C23E7C18-DA6C-43D5-A4C3-433AFCBD644F}"/>
              </a:ext>
            </a:extLst>
          </p:cNvPr>
          <p:cNvSpPr>
            <a:spLocks noGrp="1"/>
          </p:cNvSpPr>
          <p:nvPr>
            <p:ph idx="10" hasCustomPrompt="1"/>
          </p:nvPr>
        </p:nvSpPr>
        <p:spPr>
          <a:xfrm>
            <a:off x="2664193" y="1198801"/>
            <a:ext cx="1902552" cy="3963396"/>
          </a:xfrm>
        </p:spPr>
        <p:txBody>
          <a:bodyPr>
            <a:noAutofit/>
          </a:bodyPr>
          <a:lstStyle>
            <a:lvl1pPr marL="0" indent="0">
              <a:spcAft>
                <a:spcPts val="1000"/>
              </a:spcAft>
              <a:buFontTx/>
              <a:buNone/>
              <a:defRPr sz="900" b="0"/>
            </a:lvl1pPr>
            <a:lvl2pPr marL="257175" indent="0">
              <a:buFontTx/>
              <a:buNone/>
              <a:defRPr sz="1350"/>
            </a:lvl2pPr>
            <a:lvl3pPr marL="514350" indent="0">
              <a:buFontTx/>
              <a:buNone/>
              <a:defRPr sz="1350"/>
            </a:lvl3pPr>
            <a:lvl4pPr marL="771525" indent="0">
              <a:buFontTx/>
              <a:buNone/>
              <a:defRPr sz="1350"/>
            </a:lvl4pPr>
            <a:lvl5pPr marL="1028700" indent="0">
              <a:buFontTx/>
              <a:buNone/>
              <a:defRPr sz="1350"/>
            </a:lvl5pPr>
          </a:lstStyle>
          <a:p>
            <a:pPr lvl="0"/>
            <a:r>
              <a:rPr lang="en-US" dirty="0"/>
              <a:t>Click to edit Master text styles</a:t>
            </a:r>
          </a:p>
        </p:txBody>
      </p:sp>
      <p:sp>
        <p:nvSpPr>
          <p:cNvPr id="39" name="Title 1">
            <a:extLst>
              <a:ext uri="{FF2B5EF4-FFF2-40B4-BE49-F238E27FC236}">
                <a16:creationId xmlns:a16="http://schemas.microsoft.com/office/drawing/2014/main" id="{4DA3BFA1-A715-448F-84C0-EEE2B49D32BD}"/>
              </a:ext>
            </a:extLst>
          </p:cNvPr>
          <p:cNvSpPr>
            <a:spLocks noGrp="1"/>
          </p:cNvSpPr>
          <p:nvPr>
            <p:ph type="title" hasCustomPrompt="1"/>
          </p:nvPr>
        </p:nvSpPr>
        <p:spPr>
          <a:xfrm>
            <a:off x="457200" y="378000"/>
            <a:ext cx="4695857" cy="436935"/>
          </a:xfrm>
        </p:spPr>
        <p:txBody>
          <a:bodyPr>
            <a:noAutofit/>
          </a:bodyPr>
          <a:lstStyle>
            <a:lvl1pPr marL="85725" indent="0">
              <a:defRPr sz="2800" b="1" i="0">
                <a:solidFill>
                  <a:schemeClr val="accent1"/>
                </a:solidFill>
                <a:latin typeface="Arial Black" panose="020B0A04020102020204" pitchFamily="34" charset="0"/>
              </a:defRPr>
            </a:lvl1pPr>
          </a:lstStyle>
          <a:p>
            <a:r>
              <a:rPr lang="en-US" dirty="0"/>
              <a:t>Name Surname</a:t>
            </a:r>
          </a:p>
        </p:txBody>
      </p:sp>
      <p:sp>
        <p:nvSpPr>
          <p:cNvPr id="40" name="Content Placeholder 2">
            <a:extLst>
              <a:ext uri="{FF2B5EF4-FFF2-40B4-BE49-F238E27FC236}">
                <a16:creationId xmlns:a16="http://schemas.microsoft.com/office/drawing/2014/main" id="{13C8CC7D-6B9D-4857-B9BC-3F42F341A419}"/>
              </a:ext>
            </a:extLst>
          </p:cNvPr>
          <p:cNvSpPr>
            <a:spLocks noGrp="1"/>
          </p:cNvSpPr>
          <p:nvPr>
            <p:ph idx="13" hasCustomPrompt="1"/>
          </p:nvPr>
        </p:nvSpPr>
        <p:spPr>
          <a:xfrm>
            <a:off x="4658593" y="1198801"/>
            <a:ext cx="1902552" cy="3963396"/>
          </a:xfrm>
        </p:spPr>
        <p:txBody>
          <a:bodyPr>
            <a:noAutofit/>
          </a:bodyPr>
          <a:lstStyle>
            <a:lvl1pPr marL="0" indent="0">
              <a:spcAft>
                <a:spcPts val="1000"/>
              </a:spcAft>
              <a:buFontTx/>
              <a:buNone/>
              <a:defRPr sz="900" b="0"/>
            </a:lvl1pPr>
            <a:lvl2pPr marL="257175" indent="0">
              <a:buFontTx/>
              <a:buNone/>
              <a:defRPr sz="1350"/>
            </a:lvl2pPr>
            <a:lvl3pPr marL="514350" indent="0">
              <a:buFontTx/>
              <a:buNone/>
              <a:defRPr sz="1350"/>
            </a:lvl3pPr>
            <a:lvl4pPr marL="771525" indent="0">
              <a:buFontTx/>
              <a:buNone/>
              <a:defRPr sz="1350"/>
            </a:lvl4pPr>
            <a:lvl5pPr marL="1028700" indent="0">
              <a:buFontTx/>
              <a:buNone/>
              <a:defRPr sz="1350"/>
            </a:lvl5pPr>
          </a:lstStyle>
          <a:p>
            <a:pPr lvl="0"/>
            <a:r>
              <a:rPr lang="en-US" dirty="0"/>
              <a:t>Click to edit Master text styles</a:t>
            </a:r>
          </a:p>
        </p:txBody>
      </p:sp>
      <p:sp>
        <p:nvSpPr>
          <p:cNvPr id="41" name="Content Placeholder 2">
            <a:extLst>
              <a:ext uri="{FF2B5EF4-FFF2-40B4-BE49-F238E27FC236}">
                <a16:creationId xmlns:a16="http://schemas.microsoft.com/office/drawing/2014/main" id="{F81FA1FA-DA59-4863-8785-BC6B267F9D76}"/>
              </a:ext>
            </a:extLst>
          </p:cNvPr>
          <p:cNvSpPr>
            <a:spLocks noGrp="1"/>
          </p:cNvSpPr>
          <p:nvPr>
            <p:ph idx="14" hasCustomPrompt="1"/>
          </p:nvPr>
        </p:nvSpPr>
        <p:spPr>
          <a:xfrm>
            <a:off x="6667393" y="1198801"/>
            <a:ext cx="1902552" cy="3963396"/>
          </a:xfrm>
        </p:spPr>
        <p:txBody>
          <a:bodyPr>
            <a:noAutofit/>
          </a:bodyPr>
          <a:lstStyle>
            <a:lvl1pPr marL="0" indent="0">
              <a:spcAft>
                <a:spcPts val="1000"/>
              </a:spcAft>
              <a:buFontTx/>
              <a:buNone/>
              <a:defRPr sz="900" b="0"/>
            </a:lvl1pPr>
            <a:lvl2pPr marL="257175" indent="0">
              <a:buFontTx/>
              <a:buNone/>
              <a:defRPr sz="1350"/>
            </a:lvl2pPr>
            <a:lvl3pPr marL="514350" indent="0">
              <a:buFontTx/>
              <a:buNone/>
              <a:defRPr sz="1350"/>
            </a:lvl3pPr>
            <a:lvl4pPr marL="771525" indent="0">
              <a:buFontTx/>
              <a:buNone/>
              <a:defRPr sz="1350"/>
            </a:lvl4pPr>
            <a:lvl5pPr marL="1028700" indent="0">
              <a:buFontTx/>
              <a:buNone/>
              <a:defRPr sz="1350"/>
            </a:lvl5pPr>
          </a:lstStyle>
          <a:p>
            <a:pPr lvl="0"/>
            <a:r>
              <a:rPr lang="en-US" dirty="0"/>
              <a:t>Click to edit Master text styles</a:t>
            </a:r>
          </a:p>
        </p:txBody>
      </p:sp>
      <p:sp>
        <p:nvSpPr>
          <p:cNvPr id="46" name="Content Placeholder 2">
            <a:extLst>
              <a:ext uri="{FF2B5EF4-FFF2-40B4-BE49-F238E27FC236}">
                <a16:creationId xmlns:a16="http://schemas.microsoft.com/office/drawing/2014/main" id="{39DD045F-7B85-46AD-BC1C-0E081060C083}"/>
              </a:ext>
            </a:extLst>
          </p:cNvPr>
          <p:cNvSpPr>
            <a:spLocks noGrp="1"/>
          </p:cNvSpPr>
          <p:nvPr>
            <p:ph idx="15" hasCustomPrompt="1"/>
          </p:nvPr>
        </p:nvSpPr>
        <p:spPr>
          <a:xfrm>
            <a:off x="561600" y="2296800"/>
            <a:ext cx="2001793" cy="246221"/>
          </a:xfrm>
        </p:spPr>
        <p:txBody>
          <a:bodyPr>
            <a:noAutofit/>
          </a:bodyPr>
          <a:lstStyle>
            <a:lvl1pPr marL="86400" indent="0">
              <a:buNone/>
              <a:defRPr sz="1000" b="1" i="0" u="none"/>
            </a:lvl1pPr>
            <a:lvl2pPr>
              <a:defRPr sz="1350"/>
            </a:lvl2pPr>
            <a:lvl3pPr>
              <a:defRPr sz="1350"/>
            </a:lvl3pPr>
            <a:lvl4pPr>
              <a:defRPr sz="1350"/>
            </a:lvl4pPr>
            <a:lvl5pPr>
              <a:defRPr sz="1350"/>
            </a:lvl5pPr>
          </a:lstStyle>
          <a:p>
            <a:pPr lvl="0"/>
            <a:r>
              <a:rPr lang="en-US" dirty="0"/>
              <a:t>Title</a:t>
            </a:r>
          </a:p>
        </p:txBody>
      </p:sp>
      <p:sp>
        <p:nvSpPr>
          <p:cNvPr id="47" name="Picture Placeholder 7">
            <a:extLst>
              <a:ext uri="{FF2B5EF4-FFF2-40B4-BE49-F238E27FC236}">
                <a16:creationId xmlns:a16="http://schemas.microsoft.com/office/drawing/2014/main" id="{977C9252-CD4D-4699-9A66-94831FCB980D}"/>
              </a:ext>
            </a:extLst>
          </p:cNvPr>
          <p:cNvSpPr>
            <a:spLocks noGrp="1" noChangeAspect="1"/>
          </p:cNvSpPr>
          <p:nvPr>
            <p:ph type="pic" sz="quarter" idx="12"/>
          </p:nvPr>
        </p:nvSpPr>
        <p:spPr>
          <a:xfrm>
            <a:off x="723600" y="1209600"/>
            <a:ext cx="1018800" cy="1018800"/>
          </a:xfrm>
          <a:prstGeom prst="ellipse">
            <a:avLst/>
          </a:prstGeom>
        </p:spPr>
        <p:txBody>
          <a:bodyPr/>
          <a:lstStyle/>
          <a:p>
            <a:r>
              <a:rPr lang="en-US"/>
              <a:t>Click icon to add picture</a:t>
            </a:r>
            <a:endParaRPr lang="en-AU" dirty="0"/>
          </a:p>
        </p:txBody>
      </p:sp>
      <p:graphicFrame>
        <p:nvGraphicFramePr>
          <p:cNvPr id="50" name="Table 49">
            <a:extLst>
              <a:ext uri="{FF2B5EF4-FFF2-40B4-BE49-F238E27FC236}">
                <a16:creationId xmlns:a16="http://schemas.microsoft.com/office/drawing/2014/main" id="{B00C7833-6839-40D6-A9B7-4B49245C2031}"/>
              </a:ext>
            </a:extLst>
          </p:cNvPr>
          <p:cNvGraphicFramePr>
            <a:graphicFrameLocks noGrp="1"/>
          </p:cNvGraphicFramePr>
          <p:nvPr userDrawn="1">
            <p:extLst>
              <p:ext uri="{D42A27DB-BD31-4B8C-83A1-F6EECF244321}">
                <p14:modId xmlns:p14="http://schemas.microsoft.com/office/powerpoint/2010/main" val="589173438"/>
              </p:ext>
            </p:extLst>
          </p:nvPr>
        </p:nvGraphicFramePr>
        <p:xfrm>
          <a:off x="455867" y="2683107"/>
          <a:ext cx="357794" cy="514743"/>
        </p:xfrm>
        <a:graphic>
          <a:graphicData uri="http://schemas.openxmlformats.org/drawingml/2006/table">
            <a:tbl>
              <a:tblPr firstRow="1" bandRow="1">
                <a:tableStyleId>{5940675A-B579-460E-94D1-54222C63F5DA}</a:tableStyleId>
              </a:tblPr>
              <a:tblGrid>
                <a:gridCol w="357794">
                  <a:extLst>
                    <a:ext uri="{9D8B030D-6E8A-4147-A177-3AD203B41FA5}">
                      <a16:colId xmlns:a16="http://schemas.microsoft.com/office/drawing/2014/main" val="168191900"/>
                    </a:ext>
                  </a:extLst>
                </a:gridCol>
              </a:tblGrid>
              <a:tr h="171581">
                <a:tc>
                  <a:txBody>
                    <a:bodyPr/>
                    <a:lstStyle/>
                    <a:p>
                      <a:pPr algn="r"/>
                      <a:r>
                        <a:rPr lang="en-AU" sz="900" b="1" i="1" dirty="0"/>
                        <a:t>p.</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3931732"/>
                  </a:ext>
                </a:extLst>
              </a:tr>
              <a:tr h="171581">
                <a:tc>
                  <a:txBody>
                    <a:bodyPr/>
                    <a:lstStyle/>
                    <a:p>
                      <a:pPr algn="r"/>
                      <a:r>
                        <a:rPr lang="en-AU" sz="900" b="1" i="1" dirty="0"/>
                        <a:t>e.</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2566061"/>
                  </a:ext>
                </a:extLst>
              </a:tr>
              <a:tr h="171581">
                <a:tc>
                  <a:txBody>
                    <a:bodyPr/>
                    <a:lstStyle/>
                    <a:p>
                      <a:pPr algn="r"/>
                      <a:endParaRPr lang="en-AU" sz="900" b="1" i="1"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21968176"/>
                  </a:ext>
                </a:extLst>
              </a:tr>
            </a:tbl>
          </a:graphicData>
        </a:graphic>
      </p:graphicFrame>
      <p:sp>
        <p:nvSpPr>
          <p:cNvPr id="51" name="Text Placeholder 26">
            <a:extLst>
              <a:ext uri="{FF2B5EF4-FFF2-40B4-BE49-F238E27FC236}">
                <a16:creationId xmlns:a16="http://schemas.microsoft.com/office/drawing/2014/main" id="{54141753-4B6D-4DC4-981B-1D7BD8D11335}"/>
              </a:ext>
            </a:extLst>
          </p:cNvPr>
          <p:cNvSpPr>
            <a:spLocks noGrp="1"/>
          </p:cNvSpPr>
          <p:nvPr>
            <p:ph type="body" sz="quarter" idx="16" hasCustomPrompt="1"/>
          </p:nvPr>
        </p:nvSpPr>
        <p:spPr>
          <a:xfrm>
            <a:off x="659722" y="2871536"/>
            <a:ext cx="1908000" cy="138499"/>
          </a:xfrm>
        </p:spPr>
        <p:txBody>
          <a:bodyPr tIns="0" bIns="0" anchor="ctr" anchorCtr="0">
            <a:spAutoFit/>
          </a:bodyPr>
          <a:lstStyle>
            <a:lvl1pPr marL="0" indent="0">
              <a:buFontTx/>
              <a:buNone/>
              <a:defRPr sz="800"/>
            </a:lvl1pPr>
            <a:lvl2pPr marL="257175" indent="0">
              <a:buFontTx/>
              <a:buNone/>
              <a:defRPr/>
            </a:lvl2pPr>
            <a:lvl3pPr marL="514350" indent="0">
              <a:buFontTx/>
              <a:buNone/>
              <a:defRPr/>
            </a:lvl3pPr>
            <a:lvl4pPr marL="771525" indent="0">
              <a:buFontTx/>
              <a:buNone/>
              <a:defRPr/>
            </a:lvl4pPr>
            <a:lvl5pPr marL="1028700" indent="0">
              <a:buFontTx/>
              <a:buNone/>
              <a:defRPr/>
            </a:lvl5pPr>
          </a:lstStyle>
          <a:p>
            <a:r>
              <a:rPr lang="en-AU" sz="900" dirty="0">
                <a:hlinkClick r:id="rId4"/>
              </a:rPr>
              <a:t>name@pitcher.com.au</a:t>
            </a:r>
            <a:endParaRPr lang="en-AU" sz="900" dirty="0"/>
          </a:p>
        </p:txBody>
      </p:sp>
      <p:sp>
        <p:nvSpPr>
          <p:cNvPr id="53" name="Text Placeholder 26">
            <a:extLst>
              <a:ext uri="{FF2B5EF4-FFF2-40B4-BE49-F238E27FC236}">
                <a16:creationId xmlns:a16="http://schemas.microsoft.com/office/drawing/2014/main" id="{6828F47A-E831-4DC7-B5EF-7222A519C8D2}"/>
              </a:ext>
            </a:extLst>
          </p:cNvPr>
          <p:cNvSpPr>
            <a:spLocks noGrp="1"/>
          </p:cNvSpPr>
          <p:nvPr>
            <p:ph type="body" sz="quarter" idx="18" hasCustomPrompt="1"/>
          </p:nvPr>
        </p:nvSpPr>
        <p:spPr>
          <a:xfrm>
            <a:off x="660648" y="2691306"/>
            <a:ext cx="1908000" cy="138499"/>
          </a:xfrm>
        </p:spPr>
        <p:txBody>
          <a:bodyPr tIns="0" bIns="0" anchor="ctr" anchorCtr="0">
            <a:spAutoFit/>
          </a:bodyPr>
          <a:lstStyle>
            <a:lvl1pPr marL="0" indent="0">
              <a:buFontTx/>
              <a:buNone/>
              <a:defRPr sz="800"/>
            </a:lvl1pPr>
            <a:lvl2pPr marL="257175" indent="0">
              <a:buFontTx/>
              <a:buNone/>
              <a:defRPr/>
            </a:lvl2pPr>
            <a:lvl3pPr marL="514350" indent="0">
              <a:buFontTx/>
              <a:buNone/>
              <a:defRPr/>
            </a:lvl3pPr>
            <a:lvl4pPr marL="771525" indent="0">
              <a:buFontTx/>
              <a:buNone/>
              <a:defRPr/>
            </a:lvl4pPr>
            <a:lvl5pPr marL="1028700" indent="0">
              <a:buFontTx/>
              <a:buNone/>
              <a:defRPr/>
            </a:lvl5pPr>
          </a:lstStyle>
          <a:p>
            <a:r>
              <a:rPr lang="en-AU" sz="900" dirty="0"/>
              <a:t>+61 2</a:t>
            </a:r>
          </a:p>
        </p:txBody>
      </p:sp>
    </p:spTree>
    <p:extLst>
      <p:ext uri="{BB962C8B-B14F-4D97-AF65-F5344CB8AC3E}">
        <p14:creationId xmlns:p14="http://schemas.microsoft.com/office/powerpoint/2010/main" val="789800018"/>
      </p:ext>
    </p:extLst>
  </p:cSld>
  <p:clrMapOvr>
    <a:masterClrMapping/>
  </p:clrMapOvr>
  <p:transition spd="slow">
    <p:wipe/>
  </p:transition>
  <p:extLst>
    <p:ext uri="{DCECCB84-F9BA-43D5-87BE-67443E8EF086}">
      <p15:sldGuideLst xmlns:p15="http://schemas.microsoft.com/office/powerpoint/2012/main">
        <p15:guide id="1" orient="horz" pos="1800" userDrawn="1">
          <p15:clr>
            <a:srgbClr val="FBAE40"/>
          </p15:clr>
        </p15:guide>
        <p15:guide id="2" orient="horz" pos="75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P">
    <p:spTree>
      <p:nvGrpSpPr>
        <p:cNvPr id="1" name=""/>
        <p:cNvGrpSpPr/>
        <p:nvPr/>
      </p:nvGrpSpPr>
      <p:grpSpPr>
        <a:xfrm>
          <a:off x="0" y="0"/>
          <a:ext cx="0" cy="0"/>
          <a:chOff x="0" y="0"/>
          <a:chExt cx="0" cy="0"/>
        </a:xfrm>
      </p:grpSpPr>
      <p:sp>
        <p:nvSpPr>
          <p:cNvPr id="3" name="Text Placeholder 12">
            <a:extLst>
              <a:ext uri="{FF2B5EF4-FFF2-40B4-BE49-F238E27FC236}">
                <a16:creationId xmlns:a16="http://schemas.microsoft.com/office/drawing/2014/main" id="{0DF56F0C-C0B7-4636-AC18-D7D2B0ECC677}"/>
              </a:ext>
            </a:extLst>
          </p:cNvPr>
          <p:cNvSpPr>
            <a:spLocks noGrp="1"/>
          </p:cNvSpPr>
          <p:nvPr>
            <p:ph type="body" sz="quarter" idx="12" hasCustomPrompt="1"/>
          </p:nvPr>
        </p:nvSpPr>
        <p:spPr>
          <a:xfrm>
            <a:off x="1951563" y="3674729"/>
            <a:ext cx="5240876" cy="410425"/>
          </a:xfrm>
        </p:spPr>
        <p:txBody>
          <a:bodyPr>
            <a:normAutofit/>
          </a:bodyPr>
          <a:lstStyle>
            <a:lvl1pPr marL="0" marR="0" indent="0" algn="ctr" defTabSz="617220" rtl="0" eaLnBrk="1" fontAlgn="auto" latinLnBrk="0" hangingPunct="1">
              <a:lnSpc>
                <a:spcPct val="100000"/>
              </a:lnSpc>
              <a:spcBef>
                <a:spcPts val="0"/>
              </a:spcBef>
              <a:spcAft>
                <a:spcPts val="900"/>
              </a:spcAft>
              <a:buClrTx/>
              <a:buSzTx/>
              <a:buFont typeface="Arial" panose="020B0604020202020204" pitchFamily="34" charset="0"/>
              <a:buNone/>
              <a:tabLst/>
              <a:defRPr sz="1440">
                <a:solidFill>
                  <a:srgbClr val="C8C8C8"/>
                </a:solidFill>
              </a:defRPr>
            </a:lvl1pPr>
            <a:lvl2pPr marL="308610" indent="0">
              <a:buFontTx/>
              <a:buNone/>
              <a:defRPr/>
            </a:lvl2pPr>
            <a:lvl3pPr marL="617220" indent="0">
              <a:buFontTx/>
              <a:buNone/>
              <a:defRPr/>
            </a:lvl3pPr>
            <a:lvl4pPr marL="925830" indent="0">
              <a:buFontTx/>
              <a:buNone/>
              <a:defRPr/>
            </a:lvl4pPr>
            <a:lvl5pPr marL="1234440" indent="0">
              <a:buFontTx/>
              <a:buNone/>
              <a:defRPr/>
            </a:lvl5pPr>
          </a:lstStyle>
          <a:p>
            <a:pPr marL="0" marR="0" lvl="0" indent="0" algn="ctr" defTabSz="61722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AU" sz="1440" b="0" i="0" u="none" strike="noStrike" kern="1200" cap="none" spc="0" normalizeH="0" baseline="0" noProof="0" dirty="0">
                <a:ln>
                  <a:noFill/>
                </a:ln>
                <a:solidFill>
                  <a:srgbClr val="C8C8C8"/>
                </a:solidFill>
                <a:effectLst/>
                <a:uLnTx/>
                <a:uFillTx/>
                <a:latin typeface="+mn-lt"/>
                <a:ea typeface="+mn-ea"/>
                <a:cs typeface="+mn-cs"/>
              </a:rPr>
              <a:t>Presenter | Title</a:t>
            </a:r>
          </a:p>
        </p:txBody>
      </p:sp>
      <p:sp>
        <p:nvSpPr>
          <p:cNvPr id="4" name="Title 1">
            <a:extLst>
              <a:ext uri="{FF2B5EF4-FFF2-40B4-BE49-F238E27FC236}">
                <a16:creationId xmlns:a16="http://schemas.microsoft.com/office/drawing/2014/main" id="{6699A464-D1CE-4920-85A3-D610A5538E6A}"/>
              </a:ext>
            </a:extLst>
          </p:cNvPr>
          <p:cNvSpPr>
            <a:spLocks noGrp="1"/>
          </p:cNvSpPr>
          <p:nvPr>
            <p:ph type="title"/>
          </p:nvPr>
        </p:nvSpPr>
        <p:spPr>
          <a:xfrm>
            <a:off x="576265" y="2297673"/>
            <a:ext cx="7991474" cy="574960"/>
          </a:xfrm>
        </p:spPr>
        <p:txBody>
          <a:bodyPr>
            <a:noAutofit/>
          </a:bodyPr>
          <a:lstStyle>
            <a:lvl1pPr algn="ctr">
              <a:defRPr sz="3600" b="1" i="1" u="none">
                <a:solidFill>
                  <a:schemeClr val="bg1"/>
                </a:solidFill>
              </a:defRPr>
            </a:lvl1pPr>
          </a:lstStyle>
          <a:p>
            <a:r>
              <a:rPr lang="en-US"/>
              <a:t>Click to edit Master title style</a:t>
            </a:r>
            <a:endParaRPr lang="en-AU" dirty="0"/>
          </a:p>
        </p:txBody>
      </p:sp>
      <p:sp>
        <p:nvSpPr>
          <p:cNvPr id="5" name="Text Placeholder 11">
            <a:extLst>
              <a:ext uri="{FF2B5EF4-FFF2-40B4-BE49-F238E27FC236}">
                <a16:creationId xmlns:a16="http://schemas.microsoft.com/office/drawing/2014/main" id="{D377A4D9-7CFD-4D02-9B45-3A315A169751}"/>
              </a:ext>
            </a:extLst>
          </p:cNvPr>
          <p:cNvSpPr>
            <a:spLocks noGrp="1"/>
          </p:cNvSpPr>
          <p:nvPr>
            <p:ph type="body" sz="quarter" idx="11" hasCustomPrompt="1"/>
          </p:nvPr>
        </p:nvSpPr>
        <p:spPr bwMode="gray">
          <a:xfrm>
            <a:off x="576263" y="2797209"/>
            <a:ext cx="7991476" cy="558111"/>
          </a:xfrm>
        </p:spPr>
        <p:txBody>
          <a:bodyPr>
            <a:noAutofit/>
          </a:bodyPr>
          <a:lstStyle>
            <a:lvl1pPr marL="0" indent="0" algn="ctr">
              <a:buNone/>
              <a:defRPr sz="1800" i="0">
                <a:solidFill>
                  <a:srgbClr val="C8C8C8"/>
                </a:solidFill>
              </a:defRPr>
            </a:lvl1pPr>
          </a:lstStyle>
          <a:p>
            <a:pPr lvl="0"/>
            <a:r>
              <a:rPr lang="en-US" dirty="0"/>
              <a:t>Click to edit Master title style</a:t>
            </a:r>
            <a:endParaRPr lang="en-AU" dirty="0"/>
          </a:p>
        </p:txBody>
      </p:sp>
      <p:pic>
        <p:nvPicPr>
          <p:cNvPr id="7" name="Picture 6">
            <a:extLst>
              <a:ext uri="{FF2B5EF4-FFF2-40B4-BE49-F238E27FC236}">
                <a16:creationId xmlns:a16="http://schemas.microsoft.com/office/drawing/2014/main" id="{700A9EC5-75F3-49B1-83FB-8EEE1D0470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778" y="663371"/>
            <a:ext cx="1488444" cy="498884"/>
          </a:xfrm>
          <a:prstGeom prst="rect">
            <a:avLst/>
          </a:prstGeom>
        </p:spPr>
      </p:pic>
      <p:pic>
        <p:nvPicPr>
          <p:cNvPr id="9" name="Picture 8">
            <a:extLst>
              <a:ext uri="{FF2B5EF4-FFF2-40B4-BE49-F238E27FC236}">
                <a16:creationId xmlns:a16="http://schemas.microsoft.com/office/drawing/2014/main" id="{4C4ED20F-6233-4B79-BF56-5638B55E26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778" y="663371"/>
            <a:ext cx="1488444" cy="498884"/>
          </a:xfrm>
          <a:prstGeom prst="rect">
            <a:avLst/>
          </a:prstGeom>
        </p:spPr>
      </p:pic>
      <p:pic>
        <p:nvPicPr>
          <p:cNvPr id="10" name="Picture 9">
            <a:extLst>
              <a:ext uri="{FF2B5EF4-FFF2-40B4-BE49-F238E27FC236}">
                <a16:creationId xmlns:a16="http://schemas.microsoft.com/office/drawing/2014/main" id="{1E5A4BD7-B6DF-4428-B099-541DE6A5DB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778" y="663371"/>
            <a:ext cx="1488444" cy="498884"/>
          </a:xfrm>
          <a:prstGeom prst="rect">
            <a:avLst/>
          </a:prstGeom>
        </p:spPr>
      </p:pic>
      <p:pic>
        <p:nvPicPr>
          <p:cNvPr id="11" name="Picture 10">
            <a:extLst>
              <a:ext uri="{FF2B5EF4-FFF2-40B4-BE49-F238E27FC236}">
                <a16:creationId xmlns:a16="http://schemas.microsoft.com/office/drawing/2014/main" id="{F074D28B-89A6-4B62-B35E-5E9FA5C8FA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778" y="663371"/>
            <a:ext cx="1488444" cy="498884"/>
          </a:xfrm>
          <a:prstGeom prst="rect">
            <a:avLst/>
          </a:prstGeom>
        </p:spPr>
      </p:pic>
      <p:pic>
        <p:nvPicPr>
          <p:cNvPr id="6" name="Picture 5">
            <a:extLst>
              <a:ext uri="{FF2B5EF4-FFF2-40B4-BE49-F238E27FC236}">
                <a16:creationId xmlns:a16="http://schemas.microsoft.com/office/drawing/2014/main" id="{41E59E91-FA93-4D7D-B5ED-807FBF4E54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3132" y="5155350"/>
            <a:ext cx="836468" cy="271372"/>
          </a:xfrm>
          <a:prstGeom prst="rect">
            <a:avLst/>
          </a:prstGeom>
        </p:spPr>
      </p:pic>
      <p:sp>
        <p:nvSpPr>
          <p:cNvPr id="12" name="Text Placeholder 12">
            <a:extLst>
              <a:ext uri="{FF2B5EF4-FFF2-40B4-BE49-F238E27FC236}">
                <a16:creationId xmlns:a16="http://schemas.microsoft.com/office/drawing/2014/main" id="{D3B6310E-859E-4013-B563-7E323BDFCAC0}"/>
              </a:ext>
            </a:extLst>
          </p:cNvPr>
          <p:cNvSpPr>
            <a:spLocks noGrp="1"/>
          </p:cNvSpPr>
          <p:nvPr>
            <p:ph type="body" sz="quarter" idx="13" hasCustomPrompt="1"/>
          </p:nvPr>
        </p:nvSpPr>
        <p:spPr>
          <a:xfrm>
            <a:off x="3495367" y="3991774"/>
            <a:ext cx="2153264" cy="410425"/>
          </a:xfrm>
        </p:spPr>
        <p:txBody>
          <a:bodyPr>
            <a:normAutofit/>
          </a:bodyPr>
          <a:lstStyle>
            <a:lvl1pPr marL="0" marR="0" indent="0" algn="ctr" defTabSz="617220" rtl="0" eaLnBrk="1" fontAlgn="auto" latinLnBrk="0" hangingPunct="1">
              <a:lnSpc>
                <a:spcPct val="100000"/>
              </a:lnSpc>
              <a:spcBef>
                <a:spcPts val="0"/>
              </a:spcBef>
              <a:spcAft>
                <a:spcPts val="900"/>
              </a:spcAft>
              <a:buClrTx/>
              <a:buSzTx/>
              <a:buFont typeface="Arial" panose="020B0604020202020204" pitchFamily="34" charset="0"/>
              <a:buNone/>
              <a:tabLst/>
              <a:defRPr sz="1260">
                <a:solidFill>
                  <a:srgbClr val="C8C8C8"/>
                </a:solidFill>
              </a:defRPr>
            </a:lvl1pPr>
            <a:lvl2pPr marL="308610" indent="0">
              <a:buFontTx/>
              <a:buNone/>
              <a:defRPr/>
            </a:lvl2pPr>
            <a:lvl3pPr marL="617220" indent="0">
              <a:buFontTx/>
              <a:buNone/>
              <a:defRPr/>
            </a:lvl3pPr>
            <a:lvl4pPr marL="925830" indent="0">
              <a:buFontTx/>
              <a:buNone/>
              <a:defRPr/>
            </a:lvl4pPr>
            <a:lvl5pPr marL="1234440" indent="0">
              <a:buFontTx/>
              <a:buNone/>
              <a:defRPr/>
            </a:lvl5pPr>
          </a:lstStyle>
          <a:p>
            <a:pPr marL="0" marR="0" lvl="0" indent="0" algn="ctr" defTabSz="61722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AU" sz="1440" b="0" i="0" u="none" strike="noStrike" kern="1200" cap="none" spc="0" normalizeH="0" baseline="0" noProof="0" dirty="0">
                <a:ln>
                  <a:noFill/>
                </a:ln>
                <a:solidFill>
                  <a:srgbClr val="C8C8C8"/>
                </a:solidFill>
                <a:effectLst/>
                <a:uLnTx/>
                <a:uFillTx/>
                <a:latin typeface="+mn-lt"/>
                <a:ea typeface="+mn-ea"/>
                <a:cs typeface="+mn-cs"/>
              </a:rPr>
              <a:t>Month year</a:t>
            </a:r>
          </a:p>
        </p:txBody>
      </p:sp>
    </p:spTree>
    <p:extLst>
      <p:ext uri="{BB962C8B-B14F-4D97-AF65-F5344CB8AC3E}">
        <p14:creationId xmlns:p14="http://schemas.microsoft.com/office/powerpoint/2010/main" val="3664900557"/>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i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81C810-3CA5-4B09-8B96-141EE87C7C3F}"/>
              </a:ext>
            </a:extLst>
          </p:cNvPr>
          <p:cNvPicPr>
            <a:picLocks noChangeAspect="1"/>
          </p:cNvPicPr>
          <p:nvPr userDrawn="1"/>
        </p:nvPicPr>
        <p:blipFill>
          <a:blip r:embed="rId2"/>
          <a:stretch>
            <a:fillRect/>
          </a:stretch>
        </p:blipFill>
        <p:spPr>
          <a:xfrm>
            <a:off x="17891" y="-15943"/>
            <a:ext cx="9108213" cy="4389500"/>
          </a:xfrm>
          <a:prstGeom prst="rect">
            <a:avLst/>
          </a:prstGeom>
        </p:spPr>
      </p:pic>
      <p:sp>
        <p:nvSpPr>
          <p:cNvPr id="16" name="Rectangle 15">
            <a:extLst>
              <a:ext uri="{FF2B5EF4-FFF2-40B4-BE49-F238E27FC236}">
                <a16:creationId xmlns:a16="http://schemas.microsoft.com/office/drawing/2014/main" id="{50208AB3-4A18-43B5-89B0-19BD5D20094F}"/>
              </a:ext>
            </a:extLst>
          </p:cNvPr>
          <p:cNvSpPr/>
          <p:nvPr/>
        </p:nvSpPr>
        <p:spPr>
          <a:xfrm>
            <a:off x="0" y="2857500"/>
            <a:ext cx="9144000" cy="285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20"/>
          </a:p>
        </p:txBody>
      </p:sp>
      <p:sp>
        <p:nvSpPr>
          <p:cNvPr id="2" name="Rectangle 1"/>
          <p:cNvSpPr/>
          <p:nvPr/>
        </p:nvSpPr>
        <p:spPr>
          <a:xfrm>
            <a:off x="0" y="2949935"/>
            <a:ext cx="9144000" cy="2598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20" dirty="0"/>
          </a:p>
        </p:txBody>
      </p:sp>
      <p:pic>
        <p:nvPicPr>
          <p:cNvPr id="7" name="Picture 6">
            <a:extLst>
              <a:ext uri="{FF2B5EF4-FFF2-40B4-BE49-F238E27FC236}">
                <a16:creationId xmlns:a16="http://schemas.microsoft.com/office/drawing/2014/main" id="{700A9EC5-75F3-49B1-83FB-8EEE1D047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842" y="4817130"/>
            <a:ext cx="1008312" cy="337958"/>
          </a:xfrm>
          <a:prstGeom prst="rect">
            <a:avLst/>
          </a:prstGeom>
        </p:spPr>
      </p:pic>
      <p:sp>
        <p:nvSpPr>
          <p:cNvPr id="10" name="Rectangle 9">
            <a:extLst>
              <a:ext uri="{FF2B5EF4-FFF2-40B4-BE49-F238E27FC236}">
                <a16:creationId xmlns:a16="http://schemas.microsoft.com/office/drawing/2014/main" id="{01792B8B-0BE2-4343-BF1B-7837559B22B2}"/>
              </a:ext>
            </a:extLst>
          </p:cNvPr>
          <p:cNvSpPr/>
          <p:nvPr/>
        </p:nvSpPr>
        <p:spPr>
          <a:xfrm>
            <a:off x="0" y="3429995"/>
            <a:ext cx="9144000" cy="285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20"/>
          </a:p>
        </p:txBody>
      </p:sp>
      <p:pic>
        <p:nvPicPr>
          <p:cNvPr id="11" name="Picture 10">
            <a:extLst>
              <a:ext uri="{FF2B5EF4-FFF2-40B4-BE49-F238E27FC236}">
                <a16:creationId xmlns:a16="http://schemas.microsoft.com/office/drawing/2014/main" id="{6826A8AF-FFF5-4A17-9A98-BA5152BD80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842" y="4817130"/>
            <a:ext cx="1008312" cy="337958"/>
          </a:xfrm>
          <a:prstGeom prst="rect">
            <a:avLst/>
          </a:prstGeom>
        </p:spPr>
      </p:pic>
      <p:sp>
        <p:nvSpPr>
          <p:cNvPr id="13" name="Rectangle 12">
            <a:extLst>
              <a:ext uri="{FF2B5EF4-FFF2-40B4-BE49-F238E27FC236}">
                <a16:creationId xmlns:a16="http://schemas.microsoft.com/office/drawing/2014/main" id="{E220CFFB-744F-4A99-8257-73B3626B17A0}"/>
              </a:ext>
            </a:extLst>
          </p:cNvPr>
          <p:cNvSpPr/>
          <p:nvPr/>
        </p:nvSpPr>
        <p:spPr>
          <a:xfrm>
            <a:off x="0" y="3188472"/>
            <a:ext cx="9144000" cy="252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20"/>
          </a:p>
        </p:txBody>
      </p:sp>
      <p:pic>
        <p:nvPicPr>
          <p:cNvPr id="14" name="Picture 13">
            <a:extLst>
              <a:ext uri="{FF2B5EF4-FFF2-40B4-BE49-F238E27FC236}">
                <a16:creationId xmlns:a16="http://schemas.microsoft.com/office/drawing/2014/main" id="{9FC5A3BD-A99E-4A65-B6C8-EA2E63326D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842" y="4817130"/>
            <a:ext cx="1008312" cy="337958"/>
          </a:xfrm>
          <a:prstGeom prst="rect">
            <a:avLst/>
          </a:prstGeom>
        </p:spPr>
      </p:pic>
      <p:pic>
        <p:nvPicPr>
          <p:cNvPr id="17" name="Picture 16">
            <a:extLst>
              <a:ext uri="{FF2B5EF4-FFF2-40B4-BE49-F238E27FC236}">
                <a16:creationId xmlns:a16="http://schemas.microsoft.com/office/drawing/2014/main" id="{BF06D77E-5AD4-4A6E-A23C-1F0270D761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842" y="4817130"/>
            <a:ext cx="1008312" cy="337958"/>
          </a:xfrm>
          <a:prstGeom prst="rect">
            <a:avLst/>
          </a:prstGeom>
        </p:spPr>
      </p:pic>
      <p:pic>
        <p:nvPicPr>
          <p:cNvPr id="18" name="Picture 17">
            <a:extLst>
              <a:ext uri="{FF2B5EF4-FFF2-40B4-BE49-F238E27FC236}">
                <a16:creationId xmlns:a16="http://schemas.microsoft.com/office/drawing/2014/main" id="{A7AF90A8-6728-48AA-AD3C-A923DF5E62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5765" y="5292196"/>
            <a:ext cx="692468" cy="224654"/>
          </a:xfrm>
          <a:prstGeom prst="rect">
            <a:avLst/>
          </a:prstGeom>
        </p:spPr>
      </p:pic>
      <p:sp>
        <p:nvSpPr>
          <p:cNvPr id="23" name="Text Placeholder 12">
            <a:extLst>
              <a:ext uri="{FF2B5EF4-FFF2-40B4-BE49-F238E27FC236}">
                <a16:creationId xmlns:a16="http://schemas.microsoft.com/office/drawing/2014/main" id="{B6FE7796-080F-48D9-9E04-032A4CD02186}"/>
              </a:ext>
            </a:extLst>
          </p:cNvPr>
          <p:cNvSpPr>
            <a:spLocks noGrp="1"/>
          </p:cNvSpPr>
          <p:nvPr>
            <p:ph type="body" sz="quarter" idx="12" hasCustomPrompt="1"/>
          </p:nvPr>
        </p:nvSpPr>
        <p:spPr>
          <a:xfrm>
            <a:off x="1951563" y="4085129"/>
            <a:ext cx="5240876" cy="410425"/>
          </a:xfrm>
        </p:spPr>
        <p:txBody>
          <a:bodyPr>
            <a:normAutofit/>
          </a:bodyPr>
          <a:lstStyle>
            <a:lvl1pPr marL="0" marR="0" indent="0" algn="ctr" defTabSz="617220" rtl="0" eaLnBrk="1" fontAlgn="auto" latinLnBrk="0" hangingPunct="1">
              <a:lnSpc>
                <a:spcPct val="100000"/>
              </a:lnSpc>
              <a:spcBef>
                <a:spcPts val="0"/>
              </a:spcBef>
              <a:spcAft>
                <a:spcPts val="900"/>
              </a:spcAft>
              <a:buClrTx/>
              <a:buSzTx/>
              <a:buFont typeface="Arial" panose="020B0604020202020204" pitchFamily="34" charset="0"/>
              <a:buNone/>
              <a:tabLst/>
              <a:defRPr sz="1440">
                <a:solidFill>
                  <a:srgbClr val="C8C8C8"/>
                </a:solidFill>
              </a:defRPr>
            </a:lvl1pPr>
            <a:lvl2pPr marL="308610" indent="0">
              <a:buFontTx/>
              <a:buNone/>
              <a:defRPr/>
            </a:lvl2pPr>
            <a:lvl3pPr marL="617220" indent="0">
              <a:buFontTx/>
              <a:buNone/>
              <a:defRPr/>
            </a:lvl3pPr>
            <a:lvl4pPr marL="925830" indent="0">
              <a:buFontTx/>
              <a:buNone/>
              <a:defRPr/>
            </a:lvl4pPr>
            <a:lvl5pPr marL="1234440" indent="0">
              <a:buFontTx/>
              <a:buNone/>
              <a:defRPr/>
            </a:lvl5pPr>
          </a:lstStyle>
          <a:p>
            <a:pPr marL="0" marR="0" lvl="0" indent="0" algn="ctr" defTabSz="61722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AU" sz="1440" b="0" i="0" u="none" strike="noStrike" kern="1200" cap="none" spc="0" normalizeH="0" baseline="0" noProof="0" dirty="0">
                <a:ln>
                  <a:noFill/>
                </a:ln>
                <a:solidFill>
                  <a:srgbClr val="C8C8C8"/>
                </a:solidFill>
                <a:effectLst/>
                <a:uLnTx/>
                <a:uFillTx/>
                <a:latin typeface="+mn-lt"/>
                <a:ea typeface="+mn-ea"/>
                <a:cs typeface="+mn-cs"/>
              </a:rPr>
              <a:t>Presenter | Title</a:t>
            </a:r>
          </a:p>
        </p:txBody>
      </p:sp>
      <p:sp>
        <p:nvSpPr>
          <p:cNvPr id="24" name="Title 1">
            <a:extLst>
              <a:ext uri="{FF2B5EF4-FFF2-40B4-BE49-F238E27FC236}">
                <a16:creationId xmlns:a16="http://schemas.microsoft.com/office/drawing/2014/main" id="{CFB0EF4C-DDF2-4891-87D3-BD314D81F4D6}"/>
              </a:ext>
            </a:extLst>
          </p:cNvPr>
          <p:cNvSpPr>
            <a:spLocks noGrp="1"/>
          </p:cNvSpPr>
          <p:nvPr>
            <p:ph type="title"/>
          </p:nvPr>
        </p:nvSpPr>
        <p:spPr>
          <a:xfrm>
            <a:off x="576265" y="2938473"/>
            <a:ext cx="7991474" cy="574960"/>
          </a:xfrm>
        </p:spPr>
        <p:txBody>
          <a:bodyPr>
            <a:noAutofit/>
          </a:bodyPr>
          <a:lstStyle>
            <a:lvl1pPr algn="ctr">
              <a:defRPr sz="3600" b="1" i="1" u="none">
                <a:solidFill>
                  <a:schemeClr val="bg1"/>
                </a:solidFill>
              </a:defRPr>
            </a:lvl1pPr>
          </a:lstStyle>
          <a:p>
            <a:r>
              <a:rPr lang="en-US"/>
              <a:t>Click to edit Master title style</a:t>
            </a:r>
            <a:endParaRPr lang="en-AU" dirty="0"/>
          </a:p>
        </p:txBody>
      </p:sp>
      <p:sp>
        <p:nvSpPr>
          <p:cNvPr id="25" name="Text Placeholder 11">
            <a:extLst>
              <a:ext uri="{FF2B5EF4-FFF2-40B4-BE49-F238E27FC236}">
                <a16:creationId xmlns:a16="http://schemas.microsoft.com/office/drawing/2014/main" id="{E86B3D13-91CF-48BF-80B6-52C839A6DA1A}"/>
              </a:ext>
            </a:extLst>
          </p:cNvPr>
          <p:cNvSpPr>
            <a:spLocks noGrp="1"/>
          </p:cNvSpPr>
          <p:nvPr>
            <p:ph type="body" sz="quarter" idx="11" hasCustomPrompt="1"/>
          </p:nvPr>
        </p:nvSpPr>
        <p:spPr bwMode="gray">
          <a:xfrm>
            <a:off x="576263" y="3438009"/>
            <a:ext cx="7991476" cy="558111"/>
          </a:xfrm>
        </p:spPr>
        <p:txBody>
          <a:bodyPr>
            <a:noAutofit/>
          </a:bodyPr>
          <a:lstStyle>
            <a:lvl1pPr marL="0" indent="0" algn="ctr">
              <a:buNone/>
              <a:defRPr sz="1800" i="0">
                <a:solidFill>
                  <a:srgbClr val="C8C8C8"/>
                </a:solidFill>
              </a:defRPr>
            </a:lvl1pPr>
          </a:lstStyle>
          <a:p>
            <a:pPr lvl="0"/>
            <a:r>
              <a:rPr lang="en-US" dirty="0"/>
              <a:t>Click to edit Master title style</a:t>
            </a:r>
            <a:endParaRPr lang="en-AU" dirty="0"/>
          </a:p>
        </p:txBody>
      </p:sp>
      <p:sp>
        <p:nvSpPr>
          <p:cNvPr id="22" name="Text Placeholder 12">
            <a:extLst>
              <a:ext uri="{FF2B5EF4-FFF2-40B4-BE49-F238E27FC236}">
                <a16:creationId xmlns:a16="http://schemas.microsoft.com/office/drawing/2014/main" id="{FC7210C9-47D3-4677-B157-A41D2A8F9582}"/>
              </a:ext>
            </a:extLst>
          </p:cNvPr>
          <p:cNvSpPr>
            <a:spLocks noGrp="1"/>
          </p:cNvSpPr>
          <p:nvPr>
            <p:ph type="body" sz="quarter" idx="13" hasCustomPrompt="1"/>
          </p:nvPr>
        </p:nvSpPr>
        <p:spPr>
          <a:xfrm>
            <a:off x="3495367" y="4404731"/>
            <a:ext cx="2153264" cy="410425"/>
          </a:xfrm>
        </p:spPr>
        <p:txBody>
          <a:bodyPr>
            <a:normAutofit/>
          </a:bodyPr>
          <a:lstStyle>
            <a:lvl1pPr marL="0" marR="0" indent="0" algn="ctr" defTabSz="617220" rtl="0" eaLnBrk="1" fontAlgn="auto" latinLnBrk="0" hangingPunct="1">
              <a:lnSpc>
                <a:spcPct val="100000"/>
              </a:lnSpc>
              <a:spcBef>
                <a:spcPts val="0"/>
              </a:spcBef>
              <a:spcAft>
                <a:spcPts val="900"/>
              </a:spcAft>
              <a:buClrTx/>
              <a:buSzTx/>
              <a:buFont typeface="Arial" panose="020B0604020202020204" pitchFamily="34" charset="0"/>
              <a:buNone/>
              <a:tabLst/>
              <a:defRPr sz="1260">
                <a:solidFill>
                  <a:srgbClr val="C8C8C8"/>
                </a:solidFill>
              </a:defRPr>
            </a:lvl1pPr>
            <a:lvl2pPr marL="308610" indent="0">
              <a:buFontTx/>
              <a:buNone/>
              <a:defRPr/>
            </a:lvl2pPr>
            <a:lvl3pPr marL="617220" indent="0">
              <a:buFontTx/>
              <a:buNone/>
              <a:defRPr/>
            </a:lvl3pPr>
            <a:lvl4pPr marL="925830" indent="0">
              <a:buFontTx/>
              <a:buNone/>
              <a:defRPr/>
            </a:lvl4pPr>
            <a:lvl5pPr marL="1234440" indent="0">
              <a:buFontTx/>
              <a:buNone/>
              <a:defRPr/>
            </a:lvl5pPr>
          </a:lstStyle>
          <a:p>
            <a:pPr marL="0" marR="0" lvl="0" indent="0" algn="ctr" defTabSz="61722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AU" sz="1440" b="0" i="0" u="none" strike="noStrike" kern="1200" cap="none" spc="0" normalizeH="0" baseline="0" noProof="0" dirty="0">
                <a:ln>
                  <a:noFill/>
                </a:ln>
                <a:solidFill>
                  <a:srgbClr val="C8C8C8"/>
                </a:solidFill>
                <a:effectLst/>
                <a:uLnTx/>
                <a:uFillTx/>
                <a:latin typeface="+mn-lt"/>
                <a:ea typeface="+mn-ea"/>
                <a:cs typeface="+mn-cs"/>
              </a:rPr>
              <a:t>Month year</a:t>
            </a:r>
          </a:p>
        </p:txBody>
      </p:sp>
    </p:spTree>
    <p:extLst>
      <p:ext uri="{BB962C8B-B14F-4D97-AF65-F5344CB8AC3E}">
        <p14:creationId xmlns:p14="http://schemas.microsoft.com/office/powerpoint/2010/main" val="2094015956"/>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EA88B9-739C-445C-97AF-5FFC1C9803B9}"/>
              </a:ext>
            </a:extLst>
          </p:cNvPr>
          <p:cNvSpPr/>
          <p:nvPr/>
        </p:nvSpPr>
        <p:spPr>
          <a:xfrm>
            <a:off x="0" y="5148301"/>
            <a:ext cx="9144000" cy="590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20"/>
          </a:p>
        </p:txBody>
      </p:sp>
      <p:sp>
        <p:nvSpPr>
          <p:cNvPr id="5" name="TextBox 4"/>
          <p:cNvSpPr txBox="1"/>
          <p:nvPr/>
        </p:nvSpPr>
        <p:spPr>
          <a:xfrm>
            <a:off x="496958" y="5415000"/>
            <a:ext cx="1608133" cy="189283"/>
          </a:xfrm>
          <a:prstGeom prst="rect">
            <a:avLst/>
          </a:prstGeom>
          <a:noFill/>
        </p:spPr>
        <p:txBody>
          <a:bodyPr wrap="none" rtlCol="0">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30" b="0" i="0" u="none" strike="noStrike" kern="1200" cap="none" spc="0" normalizeH="0" baseline="0" noProof="0" dirty="0">
                <a:ln>
                  <a:noFill/>
                </a:ln>
                <a:solidFill>
                  <a:srgbClr val="C8C8C8"/>
                </a:solidFill>
                <a:effectLst/>
                <a:uLnTx/>
                <a:uFillTx/>
                <a:latin typeface="+mn-lt"/>
                <a:ea typeface="+mn-ea"/>
                <a:cs typeface="+mn-cs"/>
              </a:rPr>
              <a:t>Pitcher Partners. All rights reserved.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7738" y="301625"/>
            <a:ext cx="360000" cy="360000"/>
          </a:xfrm>
          <a:prstGeom prst="rect">
            <a:avLst/>
          </a:prstGeom>
        </p:spPr>
      </p:pic>
      <p:sp>
        <p:nvSpPr>
          <p:cNvPr id="8" name="Rectangle 7">
            <a:extLst>
              <a:ext uri="{FF2B5EF4-FFF2-40B4-BE49-F238E27FC236}">
                <a16:creationId xmlns:a16="http://schemas.microsoft.com/office/drawing/2014/main" id="{D1632009-7221-44F4-857C-8D361549AD0B}"/>
              </a:ext>
            </a:extLst>
          </p:cNvPr>
          <p:cNvSpPr/>
          <p:nvPr/>
        </p:nvSpPr>
        <p:spPr>
          <a:xfrm>
            <a:off x="0" y="5148301"/>
            <a:ext cx="9144000" cy="590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20"/>
          </a:p>
        </p:txBody>
      </p:sp>
      <p:sp>
        <p:nvSpPr>
          <p:cNvPr id="11" name="TextBox 10">
            <a:extLst>
              <a:ext uri="{FF2B5EF4-FFF2-40B4-BE49-F238E27FC236}">
                <a16:creationId xmlns:a16="http://schemas.microsoft.com/office/drawing/2014/main" id="{373D87F9-16D8-465A-A993-47C41991D4F8}"/>
              </a:ext>
            </a:extLst>
          </p:cNvPr>
          <p:cNvSpPr txBox="1"/>
          <p:nvPr/>
        </p:nvSpPr>
        <p:spPr>
          <a:xfrm>
            <a:off x="496958" y="5415000"/>
            <a:ext cx="1608133" cy="189283"/>
          </a:xfrm>
          <a:prstGeom prst="rect">
            <a:avLst/>
          </a:prstGeom>
          <a:noFill/>
        </p:spPr>
        <p:txBody>
          <a:bodyPr wrap="none" rtlCol="0">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30" b="0" i="0" u="none" strike="noStrike" kern="1200" cap="none" spc="0" normalizeH="0" baseline="0" noProof="0" dirty="0">
                <a:ln>
                  <a:noFill/>
                </a:ln>
                <a:solidFill>
                  <a:srgbClr val="C8C8C8"/>
                </a:solidFill>
                <a:effectLst/>
                <a:uLnTx/>
                <a:uFillTx/>
                <a:latin typeface="+mn-lt"/>
                <a:ea typeface="+mn-ea"/>
                <a:cs typeface="+mn-cs"/>
              </a:rPr>
              <a:t>Pitcher Partners. All rights reserved.  </a:t>
            </a:r>
          </a:p>
        </p:txBody>
      </p:sp>
      <p:sp>
        <p:nvSpPr>
          <p:cNvPr id="13" name="Rectangle 12">
            <a:extLst>
              <a:ext uri="{FF2B5EF4-FFF2-40B4-BE49-F238E27FC236}">
                <a16:creationId xmlns:a16="http://schemas.microsoft.com/office/drawing/2014/main" id="{73815835-1D60-49FC-AD5C-21EB395977E4}"/>
              </a:ext>
            </a:extLst>
          </p:cNvPr>
          <p:cNvSpPr/>
          <p:nvPr/>
        </p:nvSpPr>
        <p:spPr>
          <a:xfrm>
            <a:off x="0" y="5148301"/>
            <a:ext cx="9144000" cy="590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20"/>
          </a:p>
        </p:txBody>
      </p:sp>
      <p:sp>
        <p:nvSpPr>
          <p:cNvPr id="15" name="TextBox 14">
            <a:extLst>
              <a:ext uri="{FF2B5EF4-FFF2-40B4-BE49-F238E27FC236}">
                <a16:creationId xmlns:a16="http://schemas.microsoft.com/office/drawing/2014/main" id="{6D6BB80A-CC2D-4D6B-A7B1-F9BE6FBAFE55}"/>
              </a:ext>
            </a:extLst>
          </p:cNvPr>
          <p:cNvSpPr txBox="1"/>
          <p:nvPr/>
        </p:nvSpPr>
        <p:spPr>
          <a:xfrm>
            <a:off x="496958" y="5415000"/>
            <a:ext cx="1608133" cy="189283"/>
          </a:xfrm>
          <a:prstGeom prst="rect">
            <a:avLst/>
          </a:prstGeom>
          <a:noFill/>
        </p:spPr>
        <p:txBody>
          <a:bodyPr wrap="none" rtlCol="0">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30" b="0" i="0" u="none" strike="noStrike" kern="1200" cap="none" spc="0" normalizeH="0" baseline="0" noProof="0" dirty="0">
                <a:ln>
                  <a:noFill/>
                </a:ln>
                <a:solidFill>
                  <a:srgbClr val="C8C8C8"/>
                </a:solidFill>
                <a:effectLst/>
                <a:uLnTx/>
                <a:uFillTx/>
                <a:latin typeface="+mn-lt"/>
                <a:ea typeface="+mn-ea"/>
                <a:cs typeface="+mn-cs"/>
              </a:rPr>
              <a:t>Pitcher Partners. All rights reserved.  </a:t>
            </a:r>
          </a:p>
        </p:txBody>
      </p:sp>
      <p:sp>
        <p:nvSpPr>
          <p:cNvPr id="17" name="Rectangle 16">
            <a:extLst>
              <a:ext uri="{FF2B5EF4-FFF2-40B4-BE49-F238E27FC236}">
                <a16:creationId xmlns:a16="http://schemas.microsoft.com/office/drawing/2014/main" id="{B4354431-4AC1-4E35-BB40-5290BC7F00B2}"/>
              </a:ext>
            </a:extLst>
          </p:cNvPr>
          <p:cNvSpPr/>
          <p:nvPr/>
        </p:nvSpPr>
        <p:spPr>
          <a:xfrm>
            <a:off x="0" y="5148301"/>
            <a:ext cx="9144000" cy="590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20"/>
          </a:p>
        </p:txBody>
      </p:sp>
      <p:sp>
        <p:nvSpPr>
          <p:cNvPr id="21" name="Rectangle 20">
            <a:extLst>
              <a:ext uri="{FF2B5EF4-FFF2-40B4-BE49-F238E27FC236}">
                <a16:creationId xmlns:a16="http://schemas.microsoft.com/office/drawing/2014/main" id="{5C8D335C-BBC9-4301-8090-DDB66B8D7E8E}"/>
              </a:ext>
            </a:extLst>
          </p:cNvPr>
          <p:cNvSpPr/>
          <p:nvPr/>
        </p:nvSpPr>
        <p:spPr>
          <a:xfrm>
            <a:off x="8290460" y="5416885"/>
            <a:ext cx="296877" cy="203133"/>
          </a:xfrm>
          <a:prstGeom prst="rect">
            <a:avLst/>
          </a:prstGeom>
        </p:spPr>
        <p:txBody>
          <a:bodyPr wrap="none" anchor="ctr">
            <a:spAutoFit/>
          </a:bodyPr>
          <a:lstStyle/>
          <a:p>
            <a:pPr algn="r"/>
            <a:fld id="{63368F52-51B1-49F8-B8AA-0D13F07473B7}" type="slidenum">
              <a:rPr lang="en-US" sz="720" smtClean="0">
                <a:solidFill>
                  <a:srgbClr val="C8C8C8"/>
                </a:solidFill>
              </a:rPr>
              <a:pPr algn="r"/>
              <a:t>‹#›</a:t>
            </a:fld>
            <a:endParaRPr lang="en-AU" sz="1620" dirty="0"/>
          </a:p>
        </p:txBody>
      </p:sp>
      <p:sp>
        <p:nvSpPr>
          <p:cNvPr id="10" name="Text Placeholder 9">
            <a:extLst>
              <a:ext uri="{FF2B5EF4-FFF2-40B4-BE49-F238E27FC236}">
                <a16:creationId xmlns:a16="http://schemas.microsoft.com/office/drawing/2014/main" id="{6680470E-7312-49E7-8B88-86F004B09FEF}"/>
              </a:ext>
            </a:extLst>
          </p:cNvPr>
          <p:cNvSpPr>
            <a:spLocks noGrp="1"/>
          </p:cNvSpPr>
          <p:nvPr>
            <p:ph type="body" sz="quarter" idx="10"/>
          </p:nvPr>
        </p:nvSpPr>
        <p:spPr>
          <a:xfrm>
            <a:off x="1" y="4809479"/>
            <a:ext cx="9143999" cy="480131"/>
          </a:xfrm>
          <a:solidFill>
            <a:schemeClr val="accent1"/>
          </a:solidFill>
        </p:spPr>
        <p:txBody>
          <a:bodyPr anchor="b">
            <a:spAutoFit/>
          </a:bodyPr>
          <a:lstStyle>
            <a:lvl1pPr marL="485775" indent="0">
              <a:spcAft>
                <a:spcPts val="0"/>
              </a:spcAft>
              <a:buFontTx/>
              <a:buNone/>
              <a:defRPr sz="2520" b="1" i="1">
                <a:solidFill>
                  <a:schemeClr val="bg1"/>
                </a:solidFill>
              </a:defRPr>
            </a:lvl1pPr>
            <a:lvl2pPr marL="308610" indent="0">
              <a:buFontTx/>
              <a:buNone/>
              <a:defRPr/>
            </a:lvl2pPr>
            <a:lvl3pPr marL="617220" indent="0">
              <a:buFontTx/>
              <a:buNone/>
              <a:defRPr/>
            </a:lvl3pPr>
            <a:lvl4pPr marL="925830" indent="0">
              <a:buFontTx/>
              <a:buNone/>
              <a:defRPr/>
            </a:lvl4pPr>
            <a:lvl5pPr marL="1234440" indent="0">
              <a:buFontTx/>
              <a:buNone/>
              <a:defRPr/>
            </a:lvl5pPr>
          </a:lstStyle>
          <a:p>
            <a:pPr lvl="0"/>
            <a:r>
              <a:rPr lang="en-US"/>
              <a:t>Click to edit Master text styles</a:t>
            </a:r>
          </a:p>
        </p:txBody>
      </p:sp>
    </p:spTree>
    <p:extLst>
      <p:ext uri="{BB962C8B-B14F-4D97-AF65-F5344CB8AC3E}">
        <p14:creationId xmlns:p14="http://schemas.microsoft.com/office/powerpoint/2010/main" val="2271156118"/>
      </p:ext>
    </p:extLst>
  </p:cSld>
  <p:clrMapOvr>
    <a:masterClrMapping/>
  </p:clrMapOvr>
  <p:transition spd="slow">
    <p:wipe/>
  </p:transition>
  <p:extLst>
    <p:ext uri="{DCECCB84-F9BA-43D5-87BE-67443E8EF086}">
      <p15:sldGuideLst xmlns:p15="http://schemas.microsoft.com/office/powerpoint/2012/main">
        <p15:guide id="1" orient="horz" pos="18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ic">
    <p:bg>
      <p:bgPr>
        <a:solidFill>
          <a:srgbClr val="C8C8C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81C810-3CA5-4B09-8B96-141EE87C7C3F}"/>
              </a:ext>
            </a:extLst>
          </p:cNvPr>
          <p:cNvPicPr>
            <a:picLocks noChangeAspect="1"/>
          </p:cNvPicPr>
          <p:nvPr userDrawn="1"/>
        </p:nvPicPr>
        <p:blipFill>
          <a:blip r:embed="rId2"/>
          <a:stretch>
            <a:fillRect/>
          </a:stretch>
        </p:blipFill>
        <p:spPr>
          <a:xfrm>
            <a:off x="17891" y="-15943"/>
            <a:ext cx="9108213" cy="4389500"/>
          </a:xfrm>
          <a:prstGeom prst="rect">
            <a:avLst/>
          </a:prstGeom>
        </p:spPr>
      </p:pic>
      <p:sp>
        <p:nvSpPr>
          <p:cNvPr id="16" name="Rectangle 15">
            <a:extLst>
              <a:ext uri="{FF2B5EF4-FFF2-40B4-BE49-F238E27FC236}">
                <a16:creationId xmlns:a16="http://schemas.microsoft.com/office/drawing/2014/main" id="{50208AB3-4A18-43B5-89B0-19BD5D20094F}"/>
              </a:ext>
            </a:extLst>
          </p:cNvPr>
          <p:cNvSpPr/>
          <p:nvPr/>
        </p:nvSpPr>
        <p:spPr>
          <a:xfrm>
            <a:off x="0" y="2857500"/>
            <a:ext cx="9144000" cy="285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0" y="2949934"/>
            <a:ext cx="9144000" cy="2598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Picture 6">
            <a:extLst>
              <a:ext uri="{FF2B5EF4-FFF2-40B4-BE49-F238E27FC236}">
                <a16:creationId xmlns:a16="http://schemas.microsoft.com/office/drawing/2014/main" id="{700A9EC5-75F3-49B1-83FB-8EEE1D047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842" y="4817130"/>
            <a:ext cx="1008312" cy="337958"/>
          </a:xfrm>
          <a:prstGeom prst="rect">
            <a:avLst/>
          </a:prstGeom>
        </p:spPr>
      </p:pic>
      <p:sp>
        <p:nvSpPr>
          <p:cNvPr id="10" name="Rectangle 9">
            <a:extLst>
              <a:ext uri="{FF2B5EF4-FFF2-40B4-BE49-F238E27FC236}">
                <a16:creationId xmlns:a16="http://schemas.microsoft.com/office/drawing/2014/main" id="{01792B8B-0BE2-4343-BF1B-7837559B22B2}"/>
              </a:ext>
            </a:extLst>
          </p:cNvPr>
          <p:cNvSpPr/>
          <p:nvPr/>
        </p:nvSpPr>
        <p:spPr>
          <a:xfrm>
            <a:off x="0" y="3429995"/>
            <a:ext cx="9144000" cy="285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6826A8AF-FFF5-4A17-9A98-BA5152BD80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842" y="4817130"/>
            <a:ext cx="1008312" cy="337958"/>
          </a:xfrm>
          <a:prstGeom prst="rect">
            <a:avLst/>
          </a:prstGeom>
        </p:spPr>
      </p:pic>
      <p:sp>
        <p:nvSpPr>
          <p:cNvPr id="13" name="Rectangle 12">
            <a:extLst>
              <a:ext uri="{FF2B5EF4-FFF2-40B4-BE49-F238E27FC236}">
                <a16:creationId xmlns:a16="http://schemas.microsoft.com/office/drawing/2014/main" id="{E220CFFB-744F-4A99-8257-73B3626B17A0}"/>
              </a:ext>
            </a:extLst>
          </p:cNvPr>
          <p:cNvSpPr/>
          <p:nvPr/>
        </p:nvSpPr>
        <p:spPr>
          <a:xfrm>
            <a:off x="0" y="3188472"/>
            <a:ext cx="9144000" cy="252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9FC5A3BD-A99E-4A65-B6C8-EA2E63326D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842" y="4817130"/>
            <a:ext cx="1008312" cy="337958"/>
          </a:xfrm>
          <a:prstGeom prst="rect">
            <a:avLst/>
          </a:prstGeom>
        </p:spPr>
      </p:pic>
      <p:pic>
        <p:nvPicPr>
          <p:cNvPr id="17" name="Picture 16">
            <a:extLst>
              <a:ext uri="{FF2B5EF4-FFF2-40B4-BE49-F238E27FC236}">
                <a16:creationId xmlns:a16="http://schemas.microsoft.com/office/drawing/2014/main" id="{BF06D77E-5AD4-4A6E-A23C-1F0270D761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842" y="4817130"/>
            <a:ext cx="1008312" cy="337958"/>
          </a:xfrm>
          <a:prstGeom prst="rect">
            <a:avLst/>
          </a:prstGeom>
        </p:spPr>
      </p:pic>
      <p:pic>
        <p:nvPicPr>
          <p:cNvPr id="18" name="Picture 17">
            <a:extLst>
              <a:ext uri="{FF2B5EF4-FFF2-40B4-BE49-F238E27FC236}">
                <a16:creationId xmlns:a16="http://schemas.microsoft.com/office/drawing/2014/main" id="{A7AF90A8-6728-48AA-AD3C-A923DF5E62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5764" y="5292196"/>
            <a:ext cx="692468" cy="224654"/>
          </a:xfrm>
          <a:prstGeom prst="rect">
            <a:avLst/>
          </a:prstGeom>
        </p:spPr>
      </p:pic>
      <p:sp>
        <p:nvSpPr>
          <p:cNvPr id="23" name="Text Placeholder 12">
            <a:extLst>
              <a:ext uri="{FF2B5EF4-FFF2-40B4-BE49-F238E27FC236}">
                <a16:creationId xmlns:a16="http://schemas.microsoft.com/office/drawing/2014/main" id="{B6FE7796-080F-48D9-9E04-032A4CD02186}"/>
              </a:ext>
            </a:extLst>
          </p:cNvPr>
          <p:cNvSpPr>
            <a:spLocks noGrp="1"/>
          </p:cNvSpPr>
          <p:nvPr>
            <p:ph type="body" sz="quarter" idx="12" hasCustomPrompt="1"/>
          </p:nvPr>
        </p:nvSpPr>
        <p:spPr>
          <a:xfrm>
            <a:off x="1951562" y="4085129"/>
            <a:ext cx="5240876" cy="410425"/>
          </a:xfrm>
        </p:spPr>
        <p:txBody>
          <a:bodyPr>
            <a:normAutofit/>
          </a:bodyPr>
          <a:lstStyle>
            <a:lvl1pPr marL="0" marR="0" indent="0" algn="ctr" defTabSz="685800" rtl="0" eaLnBrk="1" fontAlgn="auto" latinLnBrk="0" hangingPunct="1">
              <a:lnSpc>
                <a:spcPct val="100000"/>
              </a:lnSpc>
              <a:spcBef>
                <a:spcPts val="0"/>
              </a:spcBef>
              <a:spcAft>
                <a:spcPts val="1000"/>
              </a:spcAft>
              <a:buClrTx/>
              <a:buSzTx/>
              <a:buFont typeface="Arial" panose="020B0604020202020204" pitchFamily="34" charset="0"/>
              <a:buNone/>
              <a:tabLst/>
              <a:defRPr sz="1600">
                <a:solidFill>
                  <a:srgbClr val="C8C8C8"/>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ctr" defTabSz="6858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600" b="0" i="0" u="none" strike="noStrike" kern="1200" cap="none" spc="0" normalizeH="0" baseline="0" noProof="0" dirty="0">
                <a:ln>
                  <a:noFill/>
                </a:ln>
                <a:solidFill>
                  <a:srgbClr val="C8C8C8"/>
                </a:solidFill>
                <a:effectLst/>
                <a:uLnTx/>
                <a:uFillTx/>
                <a:latin typeface="+mn-lt"/>
                <a:ea typeface="+mn-ea"/>
                <a:cs typeface="+mn-cs"/>
              </a:rPr>
              <a:t>Presenter | Title</a:t>
            </a:r>
          </a:p>
        </p:txBody>
      </p:sp>
      <p:sp>
        <p:nvSpPr>
          <p:cNvPr id="24" name="Title 1">
            <a:extLst>
              <a:ext uri="{FF2B5EF4-FFF2-40B4-BE49-F238E27FC236}">
                <a16:creationId xmlns:a16="http://schemas.microsoft.com/office/drawing/2014/main" id="{CFB0EF4C-DDF2-4891-87D3-BD314D81F4D6}"/>
              </a:ext>
            </a:extLst>
          </p:cNvPr>
          <p:cNvSpPr>
            <a:spLocks noGrp="1"/>
          </p:cNvSpPr>
          <p:nvPr>
            <p:ph type="title"/>
          </p:nvPr>
        </p:nvSpPr>
        <p:spPr>
          <a:xfrm>
            <a:off x="576264" y="2938473"/>
            <a:ext cx="7991474" cy="574960"/>
          </a:xfrm>
        </p:spPr>
        <p:txBody>
          <a:bodyPr>
            <a:noAutofit/>
          </a:bodyPr>
          <a:lstStyle>
            <a:lvl1pPr algn="ctr">
              <a:defRPr sz="4000" b="1" i="1" u="none">
                <a:solidFill>
                  <a:schemeClr val="bg1"/>
                </a:solidFill>
              </a:defRPr>
            </a:lvl1pPr>
          </a:lstStyle>
          <a:p>
            <a:r>
              <a:rPr lang="en-US"/>
              <a:t>Click to edit Master title style</a:t>
            </a:r>
            <a:endParaRPr lang="en-AU" dirty="0"/>
          </a:p>
        </p:txBody>
      </p:sp>
      <p:sp>
        <p:nvSpPr>
          <p:cNvPr id="25" name="Text Placeholder 11">
            <a:extLst>
              <a:ext uri="{FF2B5EF4-FFF2-40B4-BE49-F238E27FC236}">
                <a16:creationId xmlns:a16="http://schemas.microsoft.com/office/drawing/2014/main" id="{E86B3D13-91CF-48BF-80B6-52C839A6DA1A}"/>
              </a:ext>
            </a:extLst>
          </p:cNvPr>
          <p:cNvSpPr>
            <a:spLocks noGrp="1"/>
          </p:cNvSpPr>
          <p:nvPr>
            <p:ph type="body" sz="quarter" idx="11" hasCustomPrompt="1"/>
          </p:nvPr>
        </p:nvSpPr>
        <p:spPr bwMode="gray">
          <a:xfrm>
            <a:off x="576262" y="3438008"/>
            <a:ext cx="7991476" cy="558111"/>
          </a:xfrm>
        </p:spPr>
        <p:txBody>
          <a:bodyPr>
            <a:noAutofit/>
          </a:bodyPr>
          <a:lstStyle>
            <a:lvl1pPr marL="0" indent="0" algn="ctr">
              <a:buNone/>
              <a:defRPr sz="2000" i="0">
                <a:solidFill>
                  <a:srgbClr val="C8C8C8"/>
                </a:solidFill>
              </a:defRPr>
            </a:lvl1pPr>
          </a:lstStyle>
          <a:p>
            <a:pPr lvl="0"/>
            <a:r>
              <a:rPr lang="en-US" dirty="0"/>
              <a:t>Click to edit Master title style</a:t>
            </a:r>
            <a:endParaRPr lang="en-AU" dirty="0"/>
          </a:p>
        </p:txBody>
      </p:sp>
      <p:sp>
        <p:nvSpPr>
          <p:cNvPr id="22" name="Text Placeholder 12">
            <a:extLst>
              <a:ext uri="{FF2B5EF4-FFF2-40B4-BE49-F238E27FC236}">
                <a16:creationId xmlns:a16="http://schemas.microsoft.com/office/drawing/2014/main" id="{FC7210C9-47D3-4677-B157-A41D2A8F9582}"/>
              </a:ext>
            </a:extLst>
          </p:cNvPr>
          <p:cNvSpPr>
            <a:spLocks noGrp="1"/>
          </p:cNvSpPr>
          <p:nvPr>
            <p:ph type="body" sz="quarter" idx="13" hasCustomPrompt="1"/>
          </p:nvPr>
        </p:nvSpPr>
        <p:spPr>
          <a:xfrm>
            <a:off x="3495367" y="4404730"/>
            <a:ext cx="2153264" cy="410425"/>
          </a:xfrm>
        </p:spPr>
        <p:txBody>
          <a:bodyPr>
            <a:normAutofit/>
          </a:bodyPr>
          <a:lstStyle>
            <a:lvl1pPr marL="0" marR="0" indent="0" algn="ctr" defTabSz="685800" rtl="0" eaLnBrk="1" fontAlgn="auto" latinLnBrk="0" hangingPunct="1">
              <a:lnSpc>
                <a:spcPct val="100000"/>
              </a:lnSpc>
              <a:spcBef>
                <a:spcPts val="0"/>
              </a:spcBef>
              <a:spcAft>
                <a:spcPts val="1000"/>
              </a:spcAft>
              <a:buClrTx/>
              <a:buSzTx/>
              <a:buFont typeface="Arial" panose="020B0604020202020204" pitchFamily="34" charset="0"/>
              <a:buNone/>
              <a:tabLst/>
              <a:defRPr sz="1400">
                <a:solidFill>
                  <a:srgbClr val="C8C8C8"/>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ctr" defTabSz="6858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600" b="0" i="0" u="none" strike="noStrike" kern="1200" cap="none" spc="0" normalizeH="0" baseline="0" noProof="0" dirty="0">
                <a:ln>
                  <a:noFill/>
                </a:ln>
                <a:solidFill>
                  <a:srgbClr val="C8C8C8"/>
                </a:solidFill>
                <a:effectLst/>
                <a:uLnTx/>
                <a:uFillTx/>
                <a:latin typeface="+mn-lt"/>
                <a:ea typeface="+mn-ea"/>
                <a:cs typeface="+mn-cs"/>
              </a:rPr>
              <a:t>Month year</a:t>
            </a:r>
          </a:p>
        </p:txBody>
      </p:sp>
    </p:spTree>
    <p:extLst>
      <p:ext uri="{BB962C8B-B14F-4D97-AF65-F5344CB8AC3E}">
        <p14:creationId xmlns:p14="http://schemas.microsoft.com/office/powerpoint/2010/main" val="221320425"/>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_white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EA88B9-739C-445C-97AF-5FFC1C9803B9}"/>
              </a:ext>
            </a:extLst>
          </p:cNvPr>
          <p:cNvSpPr/>
          <p:nvPr/>
        </p:nvSpPr>
        <p:spPr>
          <a:xfrm>
            <a:off x="0" y="5148301"/>
            <a:ext cx="9144000" cy="590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20"/>
          </a:p>
        </p:txBody>
      </p:sp>
      <p:sp>
        <p:nvSpPr>
          <p:cNvPr id="5" name="TextBox 4"/>
          <p:cNvSpPr txBox="1"/>
          <p:nvPr/>
        </p:nvSpPr>
        <p:spPr>
          <a:xfrm>
            <a:off x="496958" y="5415000"/>
            <a:ext cx="1608133" cy="189283"/>
          </a:xfrm>
          <a:prstGeom prst="rect">
            <a:avLst/>
          </a:prstGeom>
          <a:noFill/>
        </p:spPr>
        <p:txBody>
          <a:bodyPr wrap="none" rtlCol="0">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30" b="0" i="0" u="none" strike="noStrike" kern="1200" cap="none" spc="0" normalizeH="0" baseline="0" noProof="0" dirty="0">
                <a:ln>
                  <a:noFill/>
                </a:ln>
                <a:solidFill>
                  <a:srgbClr val="C8C8C8"/>
                </a:solidFill>
                <a:effectLst/>
                <a:uLnTx/>
                <a:uFillTx/>
                <a:latin typeface="+mn-lt"/>
                <a:ea typeface="+mn-ea"/>
                <a:cs typeface="+mn-cs"/>
              </a:rPr>
              <a:t>Pitcher Partners. All rights reserved.  </a:t>
            </a:r>
          </a:p>
        </p:txBody>
      </p:sp>
      <p:sp>
        <p:nvSpPr>
          <p:cNvPr id="8" name="Rectangle 7">
            <a:extLst>
              <a:ext uri="{FF2B5EF4-FFF2-40B4-BE49-F238E27FC236}">
                <a16:creationId xmlns:a16="http://schemas.microsoft.com/office/drawing/2014/main" id="{D1632009-7221-44F4-857C-8D361549AD0B}"/>
              </a:ext>
            </a:extLst>
          </p:cNvPr>
          <p:cNvSpPr/>
          <p:nvPr/>
        </p:nvSpPr>
        <p:spPr>
          <a:xfrm>
            <a:off x="0" y="5148301"/>
            <a:ext cx="9144000" cy="590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20"/>
          </a:p>
        </p:txBody>
      </p:sp>
      <p:sp>
        <p:nvSpPr>
          <p:cNvPr id="11" name="TextBox 10">
            <a:extLst>
              <a:ext uri="{FF2B5EF4-FFF2-40B4-BE49-F238E27FC236}">
                <a16:creationId xmlns:a16="http://schemas.microsoft.com/office/drawing/2014/main" id="{373D87F9-16D8-465A-A993-47C41991D4F8}"/>
              </a:ext>
            </a:extLst>
          </p:cNvPr>
          <p:cNvSpPr txBox="1"/>
          <p:nvPr/>
        </p:nvSpPr>
        <p:spPr>
          <a:xfrm>
            <a:off x="496958" y="5415000"/>
            <a:ext cx="1608133" cy="189283"/>
          </a:xfrm>
          <a:prstGeom prst="rect">
            <a:avLst/>
          </a:prstGeom>
          <a:noFill/>
        </p:spPr>
        <p:txBody>
          <a:bodyPr wrap="none" rtlCol="0">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30" b="0" i="0" u="none" strike="noStrike" kern="1200" cap="none" spc="0" normalizeH="0" baseline="0" noProof="0" dirty="0">
                <a:ln>
                  <a:noFill/>
                </a:ln>
                <a:solidFill>
                  <a:srgbClr val="C8C8C8"/>
                </a:solidFill>
                <a:effectLst/>
                <a:uLnTx/>
                <a:uFillTx/>
                <a:latin typeface="+mn-lt"/>
                <a:ea typeface="+mn-ea"/>
                <a:cs typeface="+mn-cs"/>
              </a:rPr>
              <a:t>Pitcher Partners. All rights reserved.  </a:t>
            </a:r>
          </a:p>
        </p:txBody>
      </p:sp>
      <p:sp>
        <p:nvSpPr>
          <p:cNvPr id="13" name="Rectangle 12">
            <a:extLst>
              <a:ext uri="{FF2B5EF4-FFF2-40B4-BE49-F238E27FC236}">
                <a16:creationId xmlns:a16="http://schemas.microsoft.com/office/drawing/2014/main" id="{73815835-1D60-49FC-AD5C-21EB395977E4}"/>
              </a:ext>
            </a:extLst>
          </p:cNvPr>
          <p:cNvSpPr/>
          <p:nvPr/>
        </p:nvSpPr>
        <p:spPr>
          <a:xfrm>
            <a:off x="0" y="5148301"/>
            <a:ext cx="9144000" cy="590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20"/>
          </a:p>
        </p:txBody>
      </p:sp>
      <p:sp>
        <p:nvSpPr>
          <p:cNvPr id="15" name="TextBox 14">
            <a:extLst>
              <a:ext uri="{FF2B5EF4-FFF2-40B4-BE49-F238E27FC236}">
                <a16:creationId xmlns:a16="http://schemas.microsoft.com/office/drawing/2014/main" id="{6D6BB80A-CC2D-4D6B-A7B1-F9BE6FBAFE55}"/>
              </a:ext>
            </a:extLst>
          </p:cNvPr>
          <p:cNvSpPr txBox="1"/>
          <p:nvPr/>
        </p:nvSpPr>
        <p:spPr>
          <a:xfrm>
            <a:off x="496958" y="5415000"/>
            <a:ext cx="1608133" cy="189283"/>
          </a:xfrm>
          <a:prstGeom prst="rect">
            <a:avLst/>
          </a:prstGeom>
          <a:noFill/>
        </p:spPr>
        <p:txBody>
          <a:bodyPr wrap="none" rtlCol="0">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30" b="0" i="0" u="none" strike="noStrike" kern="1200" cap="none" spc="0" normalizeH="0" baseline="0" noProof="0" dirty="0">
                <a:ln>
                  <a:noFill/>
                </a:ln>
                <a:solidFill>
                  <a:srgbClr val="C8C8C8"/>
                </a:solidFill>
                <a:effectLst/>
                <a:uLnTx/>
                <a:uFillTx/>
                <a:latin typeface="+mn-lt"/>
                <a:ea typeface="+mn-ea"/>
                <a:cs typeface="+mn-cs"/>
              </a:rPr>
              <a:t>Pitcher Partners. All rights reserved.  </a:t>
            </a:r>
          </a:p>
        </p:txBody>
      </p:sp>
      <p:sp>
        <p:nvSpPr>
          <p:cNvPr id="17" name="Rectangle 16">
            <a:extLst>
              <a:ext uri="{FF2B5EF4-FFF2-40B4-BE49-F238E27FC236}">
                <a16:creationId xmlns:a16="http://schemas.microsoft.com/office/drawing/2014/main" id="{B4354431-4AC1-4E35-BB40-5290BC7F00B2}"/>
              </a:ext>
            </a:extLst>
          </p:cNvPr>
          <p:cNvSpPr/>
          <p:nvPr/>
        </p:nvSpPr>
        <p:spPr>
          <a:xfrm>
            <a:off x="0" y="5148301"/>
            <a:ext cx="9144000" cy="590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20"/>
          </a:p>
        </p:txBody>
      </p:sp>
      <p:sp>
        <p:nvSpPr>
          <p:cNvPr id="21" name="Rectangle 20">
            <a:extLst>
              <a:ext uri="{FF2B5EF4-FFF2-40B4-BE49-F238E27FC236}">
                <a16:creationId xmlns:a16="http://schemas.microsoft.com/office/drawing/2014/main" id="{5C8D335C-BBC9-4301-8090-DDB66B8D7E8E}"/>
              </a:ext>
            </a:extLst>
          </p:cNvPr>
          <p:cNvSpPr/>
          <p:nvPr/>
        </p:nvSpPr>
        <p:spPr>
          <a:xfrm>
            <a:off x="8290460" y="5416885"/>
            <a:ext cx="296877" cy="203133"/>
          </a:xfrm>
          <a:prstGeom prst="rect">
            <a:avLst/>
          </a:prstGeom>
        </p:spPr>
        <p:txBody>
          <a:bodyPr wrap="none" anchor="ctr">
            <a:spAutoFit/>
          </a:bodyPr>
          <a:lstStyle/>
          <a:p>
            <a:pPr algn="r"/>
            <a:fld id="{63368F52-51B1-49F8-B8AA-0D13F07473B7}" type="slidenum">
              <a:rPr lang="en-US" sz="720" smtClean="0">
                <a:solidFill>
                  <a:srgbClr val="C8C8C8"/>
                </a:solidFill>
              </a:rPr>
              <a:pPr algn="r"/>
              <a:t>‹#›</a:t>
            </a:fld>
            <a:endParaRPr lang="en-AU" sz="1620" dirty="0"/>
          </a:p>
        </p:txBody>
      </p:sp>
      <p:sp>
        <p:nvSpPr>
          <p:cNvPr id="10" name="Text Placeholder 9">
            <a:extLst>
              <a:ext uri="{FF2B5EF4-FFF2-40B4-BE49-F238E27FC236}">
                <a16:creationId xmlns:a16="http://schemas.microsoft.com/office/drawing/2014/main" id="{6680470E-7312-49E7-8B88-86F004B09FEF}"/>
              </a:ext>
            </a:extLst>
          </p:cNvPr>
          <p:cNvSpPr>
            <a:spLocks noGrp="1"/>
          </p:cNvSpPr>
          <p:nvPr>
            <p:ph type="body" sz="quarter" idx="10"/>
          </p:nvPr>
        </p:nvSpPr>
        <p:spPr>
          <a:xfrm>
            <a:off x="1" y="4809479"/>
            <a:ext cx="9143999" cy="480131"/>
          </a:xfrm>
          <a:solidFill>
            <a:schemeClr val="accent1"/>
          </a:solidFill>
        </p:spPr>
        <p:txBody>
          <a:bodyPr anchor="b">
            <a:spAutoFit/>
          </a:bodyPr>
          <a:lstStyle>
            <a:lvl1pPr marL="485775" indent="0">
              <a:spcAft>
                <a:spcPts val="0"/>
              </a:spcAft>
              <a:buFontTx/>
              <a:buNone/>
              <a:defRPr sz="2520" b="1" i="1">
                <a:solidFill>
                  <a:schemeClr val="bg1"/>
                </a:solidFill>
              </a:defRPr>
            </a:lvl1pPr>
            <a:lvl2pPr marL="308610" indent="0">
              <a:buFontTx/>
              <a:buNone/>
              <a:defRPr/>
            </a:lvl2pPr>
            <a:lvl3pPr marL="617220" indent="0">
              <a:buFontTx/>
              <a:buNone/>
              <a:defRPr/>
            </a:lvl3pPr>
            <a:lvl4pPr marL="925830" indent="0">
              <a:buFontTx/>
              <a:buNone/>
              <a:defRPr/>
            </a:lvl4pPr>
            <a:lvl5pPr marL="1234440" indent="0">
              <a:buFontTx/>
              <a:buNone/>
              <a:defRPr/>
            </a:lvl5pPr>
          </a:lstStyle>
          <a:p>
            <a:pPr lvl="0"/>
            <a:r>
              <a:rPr lang="en-US"/>
              <a:t>Click to edit Master text styles</a:t>
            </a:r>
          </a:p>
        </p:txBody>
      </p:sp>
      <p:pic>
        <p:nvPicPr>
          <p:cNvPr id="12" name="Picture 11">
            <a:extLst>
              <a:ext uri="{FF2B5EF4-FFF2-40B4-BE49-F238E27FC236}">
                <a16:creationId xmlns:a16="http://schemas.microsoft.com/office/drawing/2014/main" id="{77E1812D-88B6-4D7E-B23C-9EDFF55B23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7738" y="301625"/>
            <a:ext cx="360000" cy="360000"/>
          </a:xfrm>
          <a:prstGeom prst="rect">
            <a:avLst/>
          </a:prstGeom>
        </p:spPr>
      </p:pic>
    </p:spTree>
    <p:extLst>
      <p:ext uri="{BB962C8B-B14F-4D97-AF65-F5344CB8AC3E}">
        <p14:creationId xmlns:p14="http://schemas.microsoft.com/office/powerpoint/2010/main" val="2758140621"/>
      </p:ext>
    </p:extLst>
  </p:cSld>
  <p:clrMapOvr>
    <a:masterClrMapping/>
  </p:clrMapOvr>
  <p:transition spd="slow">
    <p:wipe/>
  </p:transition>
  <p:extLst>
    <p:ext uri="{DCECCB84-F9BA-43D5-87BE-67443E8EF086}">
      <p15:sldGuideLst xmlns:p15="http://schemas.microsoft.com/office/powerpoint/2012/main">
        <p15:guide id="1" orient="horz" pos="18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01">
    <p:spTree>
      <p:nvGrpSpPr>
        <p:cNvPr id="1" name=""/>
        <p:cNvGrpSpPr/>
        <p:nvPr/>
      </p:nvGrpSpPr>
      <p:grpSpPr>
        <a:xfrm>
          <a:off x="0" y="0"/>
          <a:ext cx="0" cy="0"/>
          <a:chOff x="0" y="0"/>
          <a:chExt cx="0" cy="0"/>
        </a:xfrm>
      </p:grpSpPr>
      <p:sp>
        <p:nvSpPr>
          <p:cNvPr id="2" name="Title 1"/>
          <p:cNvSpPr>
            <a:spLocks noGrp="1"/>
          </p:cNvSpPr>
          <p:nvPr>
            <p:ph type="title"/>
          </p:nvPr>
        </p:nvSpPr>
        <p:spPr>
          <a:xfrm>
            <a:off x="576263" y="304271"/>
            <a:ext cx="7991475" cy="574960"/>
          </a:xfrm>
        </p:spPr>
        <p:txBody>
          <a:bodyPr>
            <a:normAutofit/>
          </a:bodyPr>
          <a:lstStyle>
            <a:lvl1pPr>
              <a:defRPr sz="2520" b="1" i="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576264" y="1348072"/>
            <a:ext cx="7991476" cy="3814478"/>
          </a:xfrm>
        </p:spPr>
        <p:txBody>
          <a:bodyPr>
            <a:normAutofit/>
          </a:bodyPr>
          <a:lstStyle>
            <a:lvl1pPr marL="194400" indent="-194400">
              <a:defRPr sz="1620"/>
            </a:lvl1pPr>
            <a:lvl2pPr marL="518400" indent="-194400">
              <a:defRPr sz="1620"/>
            </a:lvl2pPr>
            <a:lvl3pPr marL="745200">
              <a:defRPr sz="1620"/>
            </a:lvl3pPr>
            <a:lvl4pPr marL="1069200" indent="-194400">
              <a:defRPr sz="1620"/>
            </a:lvl4pPr>
            <a:lvl5pPr marL="1393200" indent="-194400">
              <a:defRPr sz="16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0"/>
          </p:nvPr>
        </p:nvSpPr>
        <p:spPr>
          <a:xfrm>
            <a:off x="576263" y="773113"/>
            <a:ext cx="7991476" cy="411003"/>
          </a:xfrm>
        </p:spPr>
        <p:txBody>
          <a:bodyPr>
            <a:normAutofit/>
          </a:bodyPr>
          <a:lstStyle>
            <a:lvl1pPr marL="0" indent="0">
              <a:buFontTx/>
              <a:buNone/>
              <a:defRPr sz="1800" b="1" i="1">
                <a:solidFill>
                  <a:schemeClr val="tx1"/>
                </a:solidFill>
              </a:defRPr>
            </a:lvl1pPr>
          </a:lstStyle>
          <a:p>
            <a:pPr lvl="0"/>
            <a:r>
              <a:rPr lang="en-US"/>
              <a:t>Click to edit Master text styles</a:t>
            </a:r>
          </a:p>
        </p:txBody>
      </p:sp>
      <p:sp>
        <p:nvSpPr>
          <p:cNvPr id="8" name="Slide Number Placeholder 2">
            <a:extLst>
              <a:ext uri="{FF2B5EF4-FFF2-40B4-BE49-F238E27FC236}">
                <a16:creationId xmlns:a16="http://schemas.microsoft.com/office/drawing/2014/main" id="{6410A798-FE56-475D-B132-54A9B904D2A8}"/>
              </a:ext>
            </a:extLst>
          </p:cNvPr>
          <p:cNvSpPr txBox="1">
            <a:spLocks noChangeAspect="1"/>
          </p:cNvSpPr>
          <p:nvPr/>
        </p:nvSpPr>
        <p:spPr>
          <a:xfrm>
            <a:off x="4489138"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630" smtClean="0">
                <a:solidFill>
                  <a:srgbClr val="C8C8C8"/>
                </a:solidFill>
              </a:rPr>
              <a:pPr algn="ctr"/>
              <a:t>‹#›</a:t>
            </a:fld>
            <a:endParaRPr lang="en-US" sz="630" dirty="0">
              <a:solidFill>
                <a:srgbClr val="C8C8C8"/>
              </a:solidFill>
            </a:endParaRPr>
          </a:p>
        </p:txBody>
      </p:sp>
      <p:sp>
        <p:nvSpPr>
          <p:cNvPr id="13" name="TextBox 12">
            <a:extLst>
              <a:ext uri="{FF2B5EF4-FFF2-40B4-BE49-F238E27FC236}">
                <a16:creationId xmlns:a16="http://schemas.microsoft.com/office/drawing/2014/main" id="{ABA6B8AD-9E33-4AE1-8217-9D8B911459C6}"/>
              </a:ext>
            </a:extLst>
          </p:cNvPr>
          <p:cNvSpPr txBox="1"/>
          <p:nvPr/>
        </p:nvSpPr>
        <p:spPr>
          <a:xfrm>
            <a:off x="496958" y="5441387"/>
            <a:ext cx="3722243" cy="189283"/>
          </a:xfrm>
          <a:prstGeom prst="rect">
            <a:avLst/>
          </a:prstGeom>
          <a:noFill/>
        </p:spPr>
        <p:txBody>
          <a:bodyPr wrap="square" rtlCol="0" anchor="ctr">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54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54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540" b="0" i="0" u="none" strike="noStrike" kern="1200" cap="none" spc="0" normalizeH="0" baseline="0" noProof="0" dirty="0">
                <a:ln>
                  <a:noFill/>
                </a:ln>
                <a:solidFill>
                  <a:srgbClr val="C8C8C8"/>
                </a:solidFill>
                <a:effectLst/>
                <a:uLnTx/>
                <a:uFillTx/>
                <a:latin typeface="+mn-lt"/>
                <a:ea typeface="+mn-ea"/>
                <a:cs typeface="+mn-cs"/>
              </a:rPr>
              <a:t> </a:t>
            </a:r>
          </a:p>
        </p:txBody>
      </p:sp>
      <p:pic>
        <p:nvPicPr>
          <p:cNvPr id="14" name="Picture 13">
            <a:extLst>
              <a:ext uri="{FF2B5EF4-FFF2-40B4-BE49-F238E27FC236}">
                <a16:creationId xmlns:a16="http://schemas.microsoft.com/office/drawing/2014/main" id="{AB3B043C-E3E9-4574-8B89-9385B18157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01" y="5356800"/>
            <a:ext cx="601484" cy="201600"/>
          </a:xfrm>
          <a:prstGeom prst="rect">
            <a:avLst/>
          </a:prstGeom>
        </p:spPr>
      </p:pic>
    </p:spTree>
    <p:extLst>
      <p:ext uri="{BB962C8B-B14F-4D97-AF65-F5344CB8AC3E}">
        <p14:creationId xmlns:p14="http://schemas.microsoft.com/office/powerpoint/2010/main" val="4111508216"/>
      </p:ext>
    </p:extLst>
  </p:cSld>
  <p:clrMapOvr>
    <a:masterClrMapping/>
  </p:clrMapOvr>
  <p:transition spd="slow">
    <p:wipe/>
  </p:transition>
  <p:extLst>
    <p:ext uri="{DCECCB84-F9BA-43D5-87BE-67443E8EF086}">
      <p15:sldGuideLst xmlns:p15="http://schemas.microsoft.com/office/powerpoint/2012/main">
        <p15:guide id="1" orient="horz" pos="84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Title 1"/>
          <p:cNvSpPr>
            <a:spLocks noGrp="1"/>
          </p:cNvSpPr>
          <p:nvPr>
            <p:ph type="title"/>
          </p:nvPr>
        </p:nvSpPr>
        <p:spPr>
          <a:xfrm>
            <a:off x="576263" y="304271"/>
            <a:ext cx="7991475" cy="574960"/>
          </a:xfrm>
        </p:spPr>
        <p:txBody>
          <a:bodyPr>
            <a:normAutofit/>
          </a:bodyPr>
          <a:lstStyle>
            <a:lvl1pPr>
              <a:defRPr sz="2520" b="1" i="1">
                <a:solidFill>
                  <a:schemeClr val="accent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576263" y="773113"/>
            <a:ext cx="7991476" cy="411003"/>
          </a:xfrm>
        </p:spPr>
        <p:txBody>
          <a:bodyPr>
            <a:normAutofit/>
          </a:bodyPr>
          <a:lstStyle>
            <a:lvl1pPr marL="0" indent="0">
              <a:buFontTx/>
              <a:buNone/>
              <a:defRPr sz="1800" b="1" i="1">
                <a:solidFill>
                  <a:schemeClr val="tx1"/>
                </a:solidFill>
              </a:defRPr>
            </a:lvl1pPr>
          </a:lstStyle>
          <a:p>
            <a:pPr lvl="0"/>
            <a:r>
              <a:rPr lang="en-US"/>
              <a:t>Click to edit Master text styles</a:t>
            </a:r>
          </a:p>
        </p:txBody>
      </p:sp>
      <p:sp>
        <p:nvSpPr>
          <p:cNvPr id="17" name="Slide Number Placeholder 2">
            <a:extLst>
              <a:ext uri="{FF2B5EF4-FFF2-40B4-BE49-F238E27FC236}">
                <a16:creationId xmlns:a16="http://schemas.microsoft.com/office/drawing/2014/main" id="{2F60836A-2355-4852-8B42-E80993588642}"/>
              </a:ext>
            </a:extLst>
          </p:cNvPr>
          <p:cNvSpPr txBox="1">
            <a:spLocks noChangeAspect="1"/>
          </p:cNvSpPr>
          <p:nvPr/>
        </p:nvSpPr>
        <p:spPr>
          <a:xfrm>
            <a:off x="4489138"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630" smtClean="0">
                <a:solidFill>
                  <a:srgbClr val="C8C8C8"/>
                </a:solidFill>
              </a:rPr>
              <a:pPr algn="ctr"/>
              <a:t>‹#›</a:t>
            </a:fld>
            <a:endParaRPr lang="en-US" sz="630" dirty="0">
              <a:solidFill>
                <a:srgbClr val="C8C8C8"/>
              </a:solidFill>
            </a:endParaRPr>
          </a:p>
        </p:txBody>
      </p:sp>
      <p:sp>
        <p:nvSpPr>
          <p:cNvPr id="20" name="TextBox 19">
            <a:extLst>
              <a:ext uri="{FF2B5EF4-FFF2-40B4-BE49-F238E27FC236}">
                <a16:creationId xmlns:a16="http://schemas.microsoft.com/office/drawing/2014/main" id="{D7EDE700-726F-4989-9E48-A028C0E2712A}"/>
              </a:ext>
            </a:extLst>
          </p:cNvPr>
          <p:cNvSpPr txBox="1"/>
          <p:nvPr/>
        </p:nvSpPr>
        <p:spPr>
          <a:xfrm>
            <a:off x="496958" y="5441387"/>
            <a:ext cx="3722243" cy="189283"/>
          </a:xfrm>
          <a:prstGeom prst="rect">
            <a:avLst/>
          </a:prstGeom>
          <a:noFill/>
        </p:spPr>
        <p:txBody>
          <a:bodyPr wrap="square" rtlCol="0" anchor="ctr">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54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54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540" b="0" i="0" u="none" strike="noStrike" kern="1200" cap="none" spc="0" normalizeH="0" baseline="0" noProof="0" dirty="0">
                <a:ln>
                  <a:noFill/>
                </a:ln>
                <a:solidFill>
                  <a:srgbClr val="C8C8C8"/>
                </a:solidFill>
                <a:effectLst/>
                <a:uLnTx/>
                <a:uFillTx/>
                <a:latin typeface="+mn-lt"/>
                <a:ea typeface="+mn-ea"/>
                <a:cs typeface="+mn-cs"/>
              </a:rPr>
              <a:t> </a:t>
            </a:r>
          </a:p>
        </p:txBody>
      </p:sp>
      <p:pic>
        <p:nvPicPr>
          <p:cNvPr id="23" name="Picture 22">
            <a:extLst>
              <a:ext uri="{FF2B5EF4-FFF2-40B4-BE49-F238E27FC236}">
                <a16:creationId xmlns:a16="http://schemas.microsoft.com/office/drawing/2014/main" id="{B42C8F00-9728-4E01-ADE3-BB1FB4B219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01" y="5356800"/>
            <a:ext cx="601484" cy="201600"/>
          </a:xfrm>
          <a:prstGeom prst="rect">
            <a:avLst/>
          </a:prstGeom>
        </p:spPr>
      </p:pic>
      <p:sp>
        <p:nvSpPr>
          <p:cNvPr id="139" name="Content Placeholder 2">
            <a:extLst>
              <a:ext uri="{FF2B5EF4-FFF2-40B4-BE49-F238E27FC236}">
                <a16:creationId xmlns:a16="http://schemas.microsoft.com/office/drawing/2014/main" id="{BEB3AD0B-7FBD-4D99-9F72-C5E08539397B}"/>
              </a:ext>
            </a:extLst>
          </p:cNvPr>
          <p:cNvSpPr>
            <a:spLocks noGrp="1"/>
          </p:cNvSpPr>
          <p:nvPr>
            <p:ph idx="1"/>
          </p:nvPr>
        </p:nvSpPr>
        <p:spPr>
          <a:xfrm>
            <a:off x="576264" y="1348072"/>
            <a:ext cx="3837337" cy="3799332"/>
          </a:xfrm>
        </p:spPr>
        <p:txBody>
          <a:bodyPr>
            <a:noAutofit/>
          </a:bodyPr>
          <a:lstStyle>
            <a:lvl1pPr marL="194400" indent="-194400">
              <a:defRPr sz="1620"/>
            </a:lvl1pPr>
            <a:lvl2pPr marL="518400" indent="-194400">
              <a:defRPr sz="1620"/>
            </a:lvl2pPr>
            <a:lvl3pPr marL="745200">
              <a:defRPr sz="1620"/>
            </a:lvl3pPr>
            <a:lvl4pPr marL="1069200" indent="-194400">
              <a:defRPr sz="1620"/>
            </a:lvl4pPr>
            <a:lvl5pPr marL="1393200" indent="-194400">
              <a:defRPr sz="16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0" name="Content Placeholder 2">
            <a:extLst>
              <a:ext uri="{FF2B5EF4-FFF2-40B4-BE49-F238E27FC236}">
                <a16:creationId xmlns:a16="http://schemas.microsoft.com/office/drawing/2014/main" id="{E1A6A5A9-9FCA-41E7-884E-D3FD40427D78}"/>
              </a:ext>
            </a:extLst>
          </p:cNvPr>
          <p:cNvSpPr>
            <a:spLocks noGrp="1"/>
          </p:cNvSpPr>
          <p:nvPr>
            <p:ph idx="11"/>
          </p:nvPr>
        </p:nvSpPr>
        <p:spPr>
          <a:xfrm>
            <a:off x="4730403" y="1350000"/>
            <a:ext cx="3837337" cy="3799332"/>
          </a:xfrm>
        </p:spPr>
        <p:txBody>
          <a:bodyPr>
            <a:noAutofit/>
          </a:bodyPr>
          <a:lstStyle>
            <a:lvl1pPr marL="194400" indent="-194400">
              <a:defRPr sz="1620"/>
            </a:lvl1pPr>
            <a:lvl2pPr marL="518400" indent="-194400">
              <a:defRPr sz="1620"/>
            </a:lvl2pPr>
            <a:lvl3pPr marL="745200">
              <a:defRPr sz="1620"/>
            </a:lvl3pPr>
            <a:lvl4pPr marL="1069200" indent="-194400">
              <a:defRPr sz="1620"/>
            </a:lvl4pPr>
            <a:lvl5pPr marL="1393200" indent="-194400">
              <a:defRPr sz="16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03334"/>
      </p:ext>
    </p:extLst>
  </p:cSld>
  <p:clrMapOvr>
    <a:masterClrMapping/>
  </p:clrMapOvr>
  <p:transition spd="slow">
    <p:wipe/>
  </p:transition>
  <p:extLst>
    <p:ext uri="{DCECCB84-F9BA-43D5-87BE-67443E8EF086}">
      <p15:sldGuideLst xmlns:p15="http://schemas.microsoft.com/office/powerpoint/2012/main">
        <p15:guide id="1" orient="horz" pos="84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03">
    <p:spTree>
      <p:nvGrpSpPr>
        <p:cNvPr id="1" name=""/>
        <p:cNvGrpSpPr/>
        <p:nvPr/>
      </p:nvGrpSpPr>
      <p:grpSpPr>
        <a:xfrm>
          <a:off x="0" y="0"/>
          <a:ext cx="0" cy="0"/>
          <a:chOff x="0" y="0"/>
          <a:chExt cx="0" cy="0"/>
        </a:xfrm>
      </p:grpSpPr>
      <p:sp>
        <p:nvSpPr>
          <p:cNvPr id="2" name="Title 1"/>
          <p:cNvSpPr>
            <a:spLocks noGrp="1"/>
          </p:cNvSpPr>
          <p:nvPr>
            <p:ph type="title"/>
          </p:nvPr>
        </p:nvSpPr>
        <p:spPr>
          <a:xfrm>
            <a:off x="576263" y="304271"/>
            <a:ext cx="7991475" cy="574960"/>
          </a:xfrm>
        </p:spPr>
        <p:txBody>
          <a:bodyPr>
            <a:normAutofit/>
          </a:bodyPr>
          <a:lstStyle>
            <a:lvl1pPr>
              <a:defRPr sz="2520" b="1" i="1">
                <a:solidFill>
                  <a:schemeClr val="accent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576263" y="773113"/>
            <a:ext cx="7991476" cy="411003"/>
          </a:xfrm>
        </p:spPr>
        <p:txBody>
          <a:bodyPr>
            <a:normAutofit/>
          </a:bodyPr>
          <a:lstStyle>
            <a:lvl1pPr marL="0" indent="0">
              <a:buFontTx/>
              <a:buNone/>
              <a:defRPr sz="1800" b="1" i="1">
                <a:solidFill>
                  <a:schemeClr val="tx1"/>
                </a:solidFill>
              </a:defRPr>
            </a:lvl1pPr>
          </a:lstStyle>
          <a:p>
            <a:pPr lvl="0"/>
            <a:r>
              <a:rPr lang="en-US"/>
              <a:t>Click to edit Master text styles</a:t>
            </a:r>
          </a:p>
        </p:txBody>
      </p:sp>
      <p:sp>
        <p:nvSpPr>
          <p:cNvPr id="15" name="Slide Number Placeholder 2">
            <a:extLst>
              <a:ext uri="{FF2B5EF4-FFF2-40B4-BE49-F238E27FC236}">
                <a16:creationId xmlns:a16="http://schemas.microsoft.com/office/drawing/2014/main" id="{00C7FD7F-D2FE-4290-8400-6976F7DFAEEC}"/>
              </a:ext>
            </a:extLst>
          </p:cNvPr>
          <p:cNvSpPr txBox="1">
            <a:spLocks noChangeAspect="1"/>
          </p:cNvSpPr>
          <p:nvPr/>
        </p:nvSpPr>
        <p:spPr>
          <a:xfrm>
            <a:off x="4489138"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630" smtClean="0">
                <a:solidFill>
                  <a:srgbClr val="C8C8C8"/>
                </a:solidFill>
              </a:rPr>
              <a:pPr algn="ctr"/>
              <a:t>‹#›</a:t>
            </a:fld>
            <a:endParaRPr lang="en-US" sz="630" dirty="0">
              <a:solidFill>
                <a:srgbClr val="C8C8C8"/>
              </a:solidFill>
            </a:endParaRPr>
          </a:p>
        </p:txBody>
      </p:sp>
      <p:sp>
        <p:nvSpPr>
          <p:cNvPr id="18" name="TextBox 17">
            <a:extLst>
              <a:ext uri="{FF2B5EF4-FFF2-40B4-BE49-F238E27FC236}">
                <a16:creationId xmlns:a16="http://schemas.microsoft.com/office/drawing/2014/main" id="{A323548C-08E2-4518-83C9-9F1E3C8344AF}"/>
              </a:ext>
            </a:extLst>
          </p:cNvPr>
          <p:cNvSpPr txBox="1"/>
          <p:nvPr/>
        </p:nvSpPr>
        <p:spPr>
          <a:xfrm>
            <a:off x="496958" y="5441387"/>
            <a:ext cx="3722243" cy="189283"/>
          </a:xfrm>
          <a:prstGeom prst="rect">
            <a:avLst/>
          </a:prstGeom>
          <a:noFill/>
        </p:spPr>
        <p:txBody>
          <a:bodyPr wrap="square" rtlCol="0" anchor="ctr">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54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54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540" b="0" i="0" u="none" strike="noStrike" kern="1200" cap="none" spc="0" normalizeH="0" baseline="0" noProof="0" dirty="0">
                <a:ln>
                  <a:noFill/>
                </a:ln>
                <a:solidFill>
                  <a:srgbClr val="C8C8C8"/>
                </a:solidFill>
                <a:effectLst/>
                <a:uLnTx/>
                <a:uFillTx/>
                <a:latin typeface="+mn-lt"/>
                <a:ea typeface="+mn-ea"/>
                <a:cs typeface="+mn-cs"/>
              </a:rPr>
              <a:t> </a:t>
            </a:r>
          </a:p>
        </p:txBody>
      </p:sp>
      <p:pic>
        <p:nvPicPr>
          <p:cNvPr id="21" name="Picture 20">
            <a:extLst>
              <a:ext uri="{FF2B5EF4-FFF2-40B4-BE49-F238E27FC236}">
                <a16:creationId xmlns:a16="http://schemas.microsoft.com/office/drawing/2014/main" id="{B0550142-CBE3-4D3B-B839-E2713CEB12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01" y="5356800"/>
            <a:ext cx="601484" cy="201600"/>
          </a:xfrm>
          <a:prstGeom prst="rect">
            <a:avLst/>
          </a:prstGeom>
        </p:spPr>
      </p:pic>
    </p:spTree>
    <p:extLst>
      <p:ext uri="{BB962C8B-B14F-4D97-AF65-F5344CB8AC3E}">
        <p14:creationId xmlns:p14="http://schemas.microsoft.com/office/powerpoint/2010/main" val="943936351"/>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Highlight light">
    <p:spTree>
      <p:nvGrpSpPr>
        <p:cNvPr id="1" name=""/>
        <p:cNvGrpSpPr/>
        <p:nvPr/>
      </p:nvGrpSpPr>
      <p:grpSpPr>
        <a:xfrm>
          <a:off x="0" y="0"/>
          <a:ext cx="0" cy="0"/>
          <a:chOff x="0" y="0"/>
          <a:chExt cx="0" cy="0"/>
        </a:xfrm>
      </p:grpSpPr>
      <p:sp>
        <p:nvSpPr>
          <p:cNvPr id="11" name="Isosceles Triangle 5">
            <a:extLst>
              <a:ext uri="{FF2B5EF4-FFF2-40B4-BE49-F238E27FC236}">
                <a16:creationId xmlns:a16="http://schemas.microsoft.com/office/drawing/2014/main" id="{393B7B89-4E9A-449F-952F-D2644D280353}"/>
              </a:ext>
            </a:extLst>
          </p:cNvPr>
          <p:cNvSpPr/>
          <p:nvPr userDrawn="1"/>
        </p:nvSpPr>
        <p:spPr bwMode="gray">
          <a:xfrm rot="5400000">
            <a:off x="-1771178" y="1761965"/>
            <a:ext cx="5715001" cy="21910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620"/>
          </a:p>
        </p:txBody>
      </p:sp>
      <p:sp>
        <p:nvSpPr>
          <p:cNvPr id="13" name="Text Placeholder 13"/>
          <p:cNvSpPr>
            <a:spLocks noGrp="1"/>
          </p:cNvSpPr>
          <p:nvPr>
            <p:ph type="body" sz="quarter" idx="14" hasCustomPrompt="1"/>
          </p:nvPr>
        </p:nvSpPr>
        <p:spPr>
          <a:xfrm>
            <a:off x="2407596" y="876573"/>
            <a:ext cx="2890052" cy="4294768"/>
          </a:xfrm>
          <a:solidFill>
            <a:schemeClr val="bg1">
              <a:alpha val="90000"/>
            </a:schemeClr>
          </a:solidFill>
        </p:spPr>
        <p:txBody>
          <a:bodyPr>
            <a:noAutofit/>
          </a:bodyPr>
          <a:lstStyle>
            <a:lvl1pPr marL="0" indent="0">
              <a:spcBef>
                <a:spcPts val="0"/>
              </a:spcBef>
              <a:spcAft>
                <a:spcPts val="540"/>
              </a:spcAft>
              <a:buNone/>
              <a:defRPr sz="1620" b="1" i="1">
                <a:solidFill>
                  <a:schemeClr val="tx1"/>
                </a:solidFill>
              </a:defRPr>
            </a:lvl1pPr>
            <a:lvl2pPr marL="194400" indent="-194400">
              <a:spcBef>
                <a:spcPts val="0"/>
              </a:spcBef>
              <a:spcAft>
                <a:spcPts val="540"/>
              </a:spcAft>
              <a:buFont typeface="Arial" panose="020B0604020202020204" pitchFamily="34" charset="0"/>
              <a:buChar char="•"/>
              <a:defRPr sz="1620">
                <a:solidFill>
                  <a:schemeClr val="tx1"/>
                </a:solidFill>
              </a:defRPr>
            </a:lvl2pPr>
            <a:lvl3pPr marL="388800" indent="-194400">
              <a:spcBef>
                <a:spcPts val="0"/>
              </a:spcBef>
              <a:spcAft>
                <a:spcPts val="540"/>
              </a:spcAft>
              <a:buFont typeface="Calibri" panose="020F0502020204030204" pitchFamily="34" charset="0"/>
              <a:buChar char="‒"/>
              <a:defRPr sz="1620">
                <a:solidFill>
                  <a:schemeClr val="tx1"/>
                </a:solidFill>
              </a:defRPr>
            </a:lvl3pPr>
            <a:lvl4pPr>
              <a:defRPr sz="1620"/>
            </a:lvl4pPr>
            <a:lvl5pPr>
              <a:defRPr sz="1620"/>
            </a:lvl5pPr>
          </a:lstStyle>
          <a:p>
            <a:pPr lvl="0"/>
            <a:r>
              <a:rPr lang="en-US" dirty="0"/>
              <a:t>Header</a:t>
            </a:r>
          </a:p>
          <a:p>
            <a:pPr lvl="1"/>
            <a:r>
              <a:rPr lang="en-US" dirty="0"/>
              <a:t>First level</a:t>
            </a:r>
          </a:p>
          <a:p>
            <a:pPr lvl="2"/>
            <a:r>
              <a:rPr lang="en-US" dirty="0"/>
              <a:t>Second level</a:t>
            </a:r>
          </a:p>
        </p:txBody>
      </p:sp>
      <p:sp>
        <p:nvSpPr>
          <p:cNvPr id="15" name="Title 1"/>
          <p:cNvSpPr>
            <a:spLocks noGrp="1"/>
          </p:cNvSpPr>
          <p:nvPr>
            <p:ph type="title" hasCustomPrompt="1"/>
          </p:nvPr>
        </p:nvSpPr>
        <p:spPr bwMode="gray">
          <a:xfrm>
            <a:off x="576263" y="1926881"/>
            <a:ext cx="1430154" cy="1861239"/>
          </a:xfrm>
        </p:spPr>
        <p:txBody>
          <a:bodyPr vert="horz" lIns="91440" tIns="45720" rIns="91440" bIns="45720" rtlCol="0" anchor="ctr">
            <a:noAutofit/>
          </a:bodyPr>
          <a:lstStyle>
            <a:lvl1pPr>
              <a:defRPr lang="en-AU" sz="1800" b="1" i="1" dirty="0">
                <a:solidFill>
                  <a:schemeClr val="bg1"/>
                </a:solidFill>
                <a:latin typeface="+mn-lt"/>
                <a:ea typeface="+mn-ea"/>
                <a:cs typeface="+mn-cs"/>
              </a:defRPr>
            </a:lvl1pPr>
          </a:lstStyle>
          <a:p>
            <a:pPr marL="0" lvl="0" indent="0">
              <a:spcBef>
                <a:spcPts val="0"/>
              </a:spcBef>
              <a:spcAft>
                <a:spcPts val="1080"/>
              </a:spcAft>
              <a:buFont typeface="Arial"/>
            </a:pPr>
            <a:r>
              <a:rPr lang="en-US" dirty="0"/>
              <a:t>Click to </a:t>
            </a:r>
            <a:br>
              <a:rPr lang="en-US" dirty="0"/>
            </a:br>
            <a:r>
              <a:rPr lang="en-US" dirty="0"/>
              <a:t>edit Master title style</a:t>
            </a:r>
            <a:endParaRPr lang="en-AU" dirty="0"/>
          </a:p>
        </p:txBody>
      </p:sp>
      <p:sp>
        <p:nvSpPr>
          <p:cNvPr id="18" name="Slide Number Placeholder 2">
            <a:extLst>
              <a:ext uri="{FF2B5EF4-FFF2-40B4-BE49-F238E27FC236}">
                <a16:creationId xmlns:a16="http://schemas.microsoft.com/office/drawing/2014/main" id="{9F091E33-FC7E-4CF7-B853-C546E1A8EB05}"/>
              </a:ext>
            </a:extLst>
          </p:cNvPr>
          <p:cNvSpPr txBox="1">
            <a:spLocks noChangeAspect="1"/>
          </p:cNvSpPr>
          <p:nvPr/>
        </p:nvSpPr>
        <p:spPr>
          <a:xfrm>
            <a:off x="6832577"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630" smtClean="0">
                <a:solidFill>
                  <a:srgbClr val="C8C8C8"/>
                </a:solidFill>
              </a:rPr>
              <a:pPr algn="ctr"/>
              <a:t>‹#›</a:t>
            </a:fld>
            <a:endParaRPr lang="en-US" sz="630" dirty="0">
              <a:solidFill>
                <a:srgbClr val="C8C8C8"/>
              </a:solidFill>
            </a:endParaRPr>
          </a:p>
        </p:txBody>
      </p:sp>
      <p:sp>
        <p:nvSpPr>
          <p:cNvPr id="22" name="TextBox 21">
            <a:extLst>
              <a:ext uri="{FF2B5EF4-FFF2-40B4-BE49-F238E27FC236}">
                <a16:creationId xmlns:a16="http://schemas.microsoft.com/office/drawing/2014/main" id="{211FFE6A-75CE-418C-B6F6-16BB78CC7827}"/>
              </a:ext>
            </a:extLst>
          </p:cNvPr>
          <p:cNvSpPr txBox="1"/>
          <p:nvPr/>
        </p:nvSpPr>
        <p:spPr>
          <a:xfrm>
            <a:off x="2311358" y="5441387"/>
            <a:ext cx="3722243" cy="189283"/>
          </a:xfrm>
          <a:prstGeom prst="rect">
            <a:avLst/>
          </a:prstGeom>
          <a:noFill/>
        </p:spPr>
        <p:txBody>
          <a:bodyPr wrap="square" rtlCol="0" anchor="ctr">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54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54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540" b="0" i="0" u="none" strike="noStrike" kern="1200" cap="none" spc="0" normalizeH="0" baseline="0" noProof="0" dirty="0">
                <a:ln>
                  <a:noFill/>
                </a:ln>
                <a:solidFill>
                  <a:srgbClr val="C8C8C8"/>
                </a:solidFill>
                <a:effectLst/>
                <a:uLnTx/>
                <a:uFillTx/>
                <a:latin typeface="+mn-lt"/>
                <a:ea typeface="+mn-ea"/>
                <a:cs typeface="+mn-cs"/>
              </a:rPr>
              <a:t> </a:t>
            </a:r>
          </a:p>
        </p:txBody>
      </p:sp>
      <p:pic>
        <p:nvPicPr>
          <p:cNvPr id="26" name="Picture 25">
            <a:extLst>
              <a:ext uri="{FF2B5EF4-FFF2-40B4-BE49-F238E27FC236}">
                <a16:creationId xmlns:a16="http://schemas.microsoft.com/office/drawing/2014/main" id="{87326324-DA82-4CAE-9F5A-8AC4CB77EC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01" y="5356800"/>
            <a:ext cx="601484" cy="201600"/>
          </a:xfrm>
          <a:prstGeom prst="rect">
            <a:avLst/>
          </a:prstGeom>
        </p:spPr>
      </p:pic>
      <p:sp>
        <p:nvSpPr>
          <p:cNvPr id="21" name="Text Placeholder 13">
            <a:extLst>
              <a:ext uri="{FF2B5EF4-FFF2-40B4-BE49-F238E27FC236}">
                <a16:creationId xmlns:a16="http://schemas.microsoft.com/office/drawing/2014/main" id="{6D165204-E1C3-4E66-9D01-9F86C0ACB0EE}"/>
              </a:ext>
            </a:extLst>
          </p:cNvPr>
          <p:cNvSpPr>
            <a:spLocks noGrp="1"/>
          </p:cNvSpPr>
          <p:nvPr>
            <p:ph type="body" sz="quarter" idx="15" hasCustomPrompt="1"/>
          </p:nvPr>
        </p:nvSpPr>
        <p:spPr>
          <a:xfrm>
            <a:off x="5677687" y="877889"/>
            <a:ext cx="2890052" cy="4294768"/>
          </a:xfrm>
          <a:solidFill>
            <a:schemeClr val="bg1">
              <a:alpha val="90000"/>
            </a:schemeClr>
          </a:solidFill>
        </p:spPr>
        <p:txBody>
          <a:bodyPr>
            <a:noAutofit/>
          </a:bodyPr>
          <a:lstStyle>
            <a:lvl1pPr marL="0" indent="0">
              <a:spcBef>
                <a:spcPts val="0"/>
              </a:spcBef>
              <a:spcAft>
                <a:spcPts val="540"/>
              </a:spcAft>
              <a:buNone/>
              <a:defRPr sz="1620" b="1" i="1">
                <a:solidFill>
                  <a:schemeClr val="tx1"/>
                </a:solidFill>
              </a:defRPr>
            </a:lvl1pPr>
            <a:lvl2pPr marL="194400" indent="-194400">
              <a:spcBef>
                <a:spcPts val="0"/>
              </a:spcBef>
              <a:spcAft>
                <a:spcPts val="540"/>
              </a:spcAft>
              <a:buFont typeface="Arial" panose="020B0604020202020204" pitchFamily="34" charset="0"/>
              <a:buChar char="•"/>
              <a:defRPr sz="1620">
                <a:solidFill>
                  <a:schemeClr val="tx1"/>
                </a:solidFill>
              </a:defRPr>
            </a:lvl2pPr>
            <a:lvl3pPr marL="388800" indent="-194400">
              <a:spcBef>
                <a:spcPts val="0"/>
              </a:spcBef>
              <a:spcAft>
                <a:spcPts val="540"/>
              </a:spcAft>
              <a:buFont typeface="Calibri" panose="020F0502020204030204" pitchFamily="34" charset="0"/>
              <a:buChar char="‒"/>
              <a:defRPr sz="1620">
                <a:solidFill>
                  <a:schemeClr val="tx1"/>
                </a:solidFill>
              </a:defRPr>
            </a:lvl3pPr>
            <a:lvl4pPr>
              <a:defRPr sz="1620"/>
            </a:lvl4pPr>
            <a:lvl5pPr>
              <a:defRPr sz="1620"/>
            </a:lvl5pPr>
          </a:lstStyle>
          <a:p>
            <a:pPr lvl="0"/>
            <a:r>
              <a:rPr lang="en-US" dirty="0"/>
              <a:t>Header</a:t>
            </a:r>
          </a:p>
          <a:p>
            <a:pPr lvl="1"/>
            <a:r>
              <a:rPr lang="en-US" dirty="0"/>
              <a:t>First level</a:t>
            </a:r>
          </a:p>
          <a:p>
            <a:pPr lvl="2"/>
            <a:r>
              <a:rPr lang="en-US" dirty="0"/>
              <a:t>Second level</a:t>
            </a:r>
          </a:p>
        </p:txBody>
      </p:sp>
    </p:spTree>
    <p:extLst>
      <p:ext uri="{BB962C8B-B14F-4D97-AF65-F5344CB8AC3E}">
        <p14:creationId xmlns:p14="http://schemas.microsoft.com/office/powerpoint/2010/main" val="985008080"/>
      </p:ext>
    </p:extLst>
  </p:cSld>
  <p:clrMapOvr>
    <a:masterClrMapping/>
  </p:clrMapOvr>
  <p:transition spd="slow">
    <p:wipe/>
  </p:transition>
  <p:extLst>
    <p:ext uri="{DCECCB84-F9BA-43D5-87BE-67443E8EF086}">
      <p15:sldGuideLst xmlns:p15="http://schemas.microsoft.com/office/powerpoint/2012/main">
        <p15:guide id="2" orient="horz" pos="5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Highlight dark">
    <p:spTree>
      <p:nvGrpSpPr>
        <p:cNvPr id="1" name=""/>
        <p:cNvGrpSpPr/>
        <p:nvPr/>
      </p:nvGrpSpPr>
      <p:grpSpPr>
        <a:xfrm>
          <a:off x="0" y="0"/>
          <a:ext cx="0" cy="0"/>
          <a:chOff x="0" y="0"/>
          <a:chExt cx="0" cy="0"/>
        </a:xfrm>
      </p:grpSpPr>
      <p:sp>
        <p:nvSpPr>
          <p:cNvPr id="10" name="Isosceles Triangle 5"/>
          <p:cNvSpPr/>
          <p:nvPr userDrawn="1"/>
        </p:nvSpPr>
        <p:spPr bwMode="gray">
          <a:xfrm rot="5400000">
            <a:off x="-1771178" y="1761965"/>
            <a:ext cx="5715001" cy="21910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620"/>
          </a:p>
        </p:txBody>
      </p:sp>
      <p:sp>
        <p:nvSpPr>
          <p:cNvPr id="13" name="Title 1"/>
          <p:cNvSpPr>
            <a:spLocks noGrp="1"/>
          </p:cNvSpPr>
          <p:nvPr>
            <p:ph type="title" hasCustomPrompt="1"/>
          </p:nvPr>
        </p:nvSpPr>
        <p:spPr bwMode="gray">
          <a:xfrm>
            <a:off x="576263" y="1926881"/>
            <a:ext cx="1430154" cy="1861239"/>
          </a:xfrm>
        </p:spPr>
        <p:txBody>
          <a:bodyPr vert="horz" lIns="91440" tIns="45720" rIns="91440" bIns="45720" rtlCol="0" anchor="ctr">
            <a:noAutofit/>
          </a:bodyPr>
          <a:lstStyle>
            <a:lvl1pPr>
              <a:defRPr lang="en-AU" sz="1800" b="1" i="1" dirty="0">
                <a:solidFill>
                  <a:schemeClr val="bg1"/>
                </a:solidFill>
                <a:latin typeface="+mn-lt"/>
                <a:ea typeface="+mn-ea"/>
                <a:cs typeface="+mn-cs"/>
              </a:defRPr>
            </a:lvl1pPr>
          </a:lstStyle>
          <a:p>
            <a:pPr marL="0" lvl="0" indent="0">
              <a:spcBef>
                <a:spcPts val="0"/>
              </a:spcBef>
              <a:spcAft>
                <a:spcPts val="1080"/>
              </a:spcAft>
              <a:buFont typeface="Arial"/>
            </a:pPr>
            <a:r>
              <a:rPr lang="en-US" dirty="0"/>
              <a:t>Click to </a:t>
            </a:r>
            <a:br>
              <a:rPr lang="en-US" dirty="0"/>
            </a:br>
            <a:r>
              <a:rPr lang="en-US" dirty="0"/>
              <a:t>edit Master title style</a:t>
            </a:r>
            <a:endParaRPr lang="en-AU" dirty="0"/>
          </a:p>
        </p:txBody>
      </p:sp>
      <p:sp>
        <p:nvSpPr>
          <p:cNvPr id="27" name="Slide Number Placeholder 2">
            <a:extLst>
              <a:ext uri="{FF2B5EF4-FFF2-40B4-BE49-F238E27FC236}">
                <a16:creationId xmlns:a16="http://schemas.microsoft.com/office/drawing/2014/main" id="{4B270263-7BAA-43DD-A7E8-52101D48AD45}"/>
              </a:ext>
            </a:extLst>
          </p:cNvPr>
          <p:cNvSpPr txBox="1">
            <a:spLocks noChangeAspect="1"/>
          </p:cNvSpPr>
          <p:nvPr/>
        </p:nvSpPr>
        <p:spPr>
          <a:xfrm>
            <a:off x="6832577"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630" smtClean="0">
                <a:solidFill>
                  <a:srgbClr val="C8C8C8"/>
                </a:solidFill>
              </a:rPr>
              <a:pPr algn="ctr"/>
              <a:t>‹#›</a:t>
            </a:fld>
            <a:endParaRPr lang="en-US" sz="630" dirty="0">
              <a:solidFill>
                <a:srgbClr val="C8C8C8"/>
              </a:solidFill>
            </a:endParaRPr>
          </a:p>
        </p:txBody>
      </p:sp>
      <p:sp>
        <p:nvSpPr>
          <p:cNvPr id="28" name="TextBox 27">
            <a:extLst>
              <a:ext uri="{FF2B5EF4-FFF2-40B4-BE49-F238E27FC236}">
                <a16:creationId xmlns:a16="http://schemas.microsoft.com/office/drawing/2014/main" id="{C1D98ED5-8C7E-40AB-B5F2-DDCA3693AA1E}"/>
              </a:ext>
            </a:extLst>
          </p:cNvPr>
          <p:cNvSpPr txBox="1"/>
          <p:nvPr/>
        </p:nvSpPr>
        <p:spPr>
          <a:xfrm>
            <a:off x="2311358" y="5441387"/>
            <a:ext cx="3722243" cy="189283"/>
          </a:xfrm>
          <a:prstGeom prst="rect">
            <a:avLst/>
          </a:prstGeom>
          <a:noFill/>
        </p:spPr>
        <p:txBody>
          <a:bodyPr wrap="square" rtlCol="0" anchor="ctr">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54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54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540" b="0" i="0" u="none" strike="noStrike" kern="1200" cap="none" spc="0" normalizeH="0" baseline="0" noProof="0" dirty="0">
                <a:ln>
                  <a:noFill/>
                </a:ln>
                <a:solidFill>
                  <a:srgbClr val="C8C8C8"/>
                </a:solidFill>
                <a:effectLst/>
                <a:uLnTx/>
                <a:uFillTx/>
                <a:latin typeface="+mn-lt"/>
                <a:ea typeface="+mn-ea"/>
                <a:cs typeface="+mn-cs"/>
              </a:rPr>
              <a:t> </a:t>
            </a:r>
          </a:p>
        </p:txBody>
      </p:sp>
      <p:pic>
        <p:nvPicPr>
          <p:cNvPr id="30" name="Picture 29">
            <a:extLst>
              <a:ext uri="{FF2B5EF4-FFF2-40B4-BE49-F238E27FC236}">
                <a16:creationId xmlns:a16="http://schemas.microsoft.com/office/drawing/2014/main" id="{B63CC916-E4E8-4116-96A3-57EBD8D882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0401" y="5356800"/>
            <a:ext cx="601484" cy="201600"/>
          </a:xfrm>
          <a:prstGeom prst="rect">
            <a:avLst/>
          </a:prstGeom>
        </p:spPr>
      </p:pic>
      <p:sp>
        <p:nvSpPr>
          <p:cNvPr id="19" name="Text Placeholder 13">
            <a:extLst>
              <a:ext uri="{FF2B5EF4-FFF2-40B4-BE49-F238E27FC236}">
                <a16:creationId xmlns:a16="http://schemas.microsoft.com/office/drawing/2014/main" id="{D501B9A5-CEA5-4E03-A089-1CC084FCA328}"/>
              </a:ext>
            </a:extLst>
          </p:cNvPr>
          <p:cNvSpPr>
            <a:spLocks noGrp="1"/>
          </p:cNvSpPr>
          <p:nvPr>
            <p:ph type="body" sz="quarter" idx="14" hasCustomPrompt="1"/>
          </p:nvPr>
        </p:nvSpPr>
        <p:spPr>
          <a:xfrm>
            <a:off x="2407596" y="876572"/>
            <a:ext cx="2890052" cy="4294768"/>
          </a:xfrm>
          <a:noFill/>
        </p:spPr>
        <p:txBody>
          <a:bodyPr>
            <a:noAutofit/>
          </a:bodyPr>
          <a:lstStyle>
            <a:lvl1pPr marL="0" indent="0">
              <a:spcBef>
                <a:spcPts val="0"/>
              </a:spcBef>
              <a:spcAft>
                <a:spcPts val="540"/>
              </a:spcAft>
              <a:buNone/>
              <a:defRPr sz="1620" b="1" i="1">
                <a:solidFill>
                  <a:schemeClr val="bg1"/>
                </a:solidFill>
              </a:defRPr>
            </a:lvl1pPr>
            <a:lvl2pPr marL="194400" indent="-194400">
              <a:spcBef>
                <a:spcPts val="0"/>
              </a:spcBef>
              <a:spcAft>
                <a:spcPts val="540"/>
              </a:spcAft>
              <a:buFont typeface="Arial" panose="020B0604020202020204" pitchFamily="34" charset="0"/>
              <a:buChar char="•"/>
              <a:defRPr sz="1620">
                <a:solidFill>
                  <a:schemeClr val="bg1"/>
                </a:solidFill>
              </a:defRPr>
            </a:lvl2pPr>
            <a:lvl3pPr marL="388800" indent="-194400">
              <a:spcBef>
                <a:spcPts val="0"/>
              </a:spcBef>
              <a:spcAft>
                <a:spcPts val="540"/>
              </a:spcAft>
              <a:buFont typeface="Calibri" panose="020F0502020204030204" pitchFamily="34" charset="0"/>
              <a:buChar char="‒"/>
              <a:defRPr sz="1620">
                <a:solidFill>
                  <a:schemeClr val="bg1"/>
                </a:solidFill>
              </a:defRPr>
            </a:lvl3pPr>
            <a:lvl4pPr>
              <a:defRPr sz="1620"/>
            </a:lvl4pPr>
            <a:lvl5pPr>
              <a:defRPr sz="1620"/>
            </a:lvl5pPr>
          </a:lstStyle>
          <a:p>
            <a:pPr lvl="0"/>
            <a:r>
              <a:rPr lang="en-US" dirty="0"/>
              <a:t>Header</a:t>
            </a:r>
          </a:p>
          <a:p>
            <a:pPr lvl="1"/>
            <a:r>
              <a:rPr lang="en-US" dirty="0"/>
              <a:t>First level</a:t>
            </a:r>
          </a:p>
          <a:p>
            <a:pPr lvl="2"/>
            <a:r>
              <a:rPr lang="en-US" dirty="0"/>
              <a:t>Second level</a:t>
            </a:r>
          </a:p>
        </p:txBody>
      </p:sp>
      <p:sp>
        <p:nvSpPr>
          <p:cNvPr id="21" name="Text Placeholder 13">
            <a:extLst>
              <a:ext uri="{FF2B5EF4-FFF2-40B4-BE49-F238E27FC236}">
                <a16:creationId xmlns:a16="http://schemas.microsoft.com/office/drawing/2014/main" id="{DD18DB4A-08F1-4818-A5F9-3DC9E125E468}"/>
              </a:ext>
            </a:extLst>
          </p:cNvPr>
          <p:cNvSpPr>
            <a:spLocks noGrp="1"/>
          </p:cNvSpPr>
          <p:nvPr>
            <p:ph type="body" sz="quarter" idx="15" hasCustomPrompt="1"/>
          </p:nvPr>
        </p:nvSpPr>
        <p:spPr>
          <a:xfrm>
            <a:off x="5677687" y="877888"/>
            <a:ext cx="2890052" cy="4294768"/>
          </a:xfrm>
          <a:noFill/>
        </p:spPr>
        <p:txBody>
          <a:bodyPr>
            <a:noAutofit/>
          </a:bodyPr>
          <a:lstStyle>
            <a:lvl1pPr marL="0" indent="0">
              <a:spcBef>
                <a:spcPts val="0"/>
              </a:spcBef>
              <a:spcAft>
                <a:spcPts val="540"/>
              </a:spcAft>
              <a:buNone/>
              <a:defRPr sz="1620" b="1" i="1">
                <a:solidFill>
                  <a:schemeClr val="bg1"/>
                </a:solidFill>
              </a:defRPr>
            </a:lvl1pPr>
            <a:lvl2pPr marL="194400" indent="-194400">
              <a:spcBef>
                <a:spcPts val="0"/>
              </a:spcBef>
              <a:spcAft>
                <a:spcPts val="540"/>
              </a:spcAft>
              <a:buFont typeface="Arial" panose="020B0604020202020204" pitchFamily="34" charset="0"/>
              <a:buChar char="•"/>
              <a:defRPr sz="1620">
                <a:solidFill>
                  <a:schemeClr val="bg1"/>
                </a:solidFill>
              </a:defRPr>
            </a:lvl2pPr>
            <a:lvl3pPr marL="388800" indent="-194400">
              <a:spcBef>
                <a:spcPts val="0"/>
              </a:spcBef>
              <a:spcAft>
                <a:spcPts val="540"/>
              </a:spcAft>
              <a:buFont typeface="Calibri" panose="020F0502020204030204" pitchFamily="34" charset="0"/>
              <a:buChar char="‒"/>
              <a:defRPr sz="1620">
                <a:solidFill>
                  <a:schemeClr val="bg1"/>
                </a:solidFill>
              </a:defRPr>
            </a:lvl3pPr>
            <a:lvl4pPr>
              <a:defRPr sz="1620"/>
            </a:lvl4pPr>
            <a:lvl5pPr>
              <a:defRPr sz="1620"/>
            </a:lvl5pPr>
          </a:lstStyle>
          <a:p>
            <a:pPr lvl="0"/>
            <a:r>
              <a:rPr lang="en-US" dirty="0"/>
              <a:t>Header</a:t>
            </a:r>
          </a:p>
          <a:p>
            <a:pPr lvl="1"/>
            <a:r>
              <a:rPr lang="en-US" dirty="0"/>
              <a:t>First level</a:t>
            </a:r>
          </a:p>
          <a:p>
            <a:pPr lvl="2"/>
            <a:r>
              <a:rPr lang="en-US" dirty="0"/>
              <a:t>Second level</a:t>
            </a:r>
          </a:p>
        </p:txBody>
      </p:sp>
    </p:spTree>
    <p:extLst>
      <p:ext uri="{BB962C8B-B14F-4D97-AF65-F5344CB8AC3E}">
        <p14:creationId xmlns:p14="http://schemas.microsoft.com/office/powerpoint/2010/main" val="3861070242"/>
      </p:ext>
    </p:extLst>
  </p:cSld>
  <p:clrMapOvr>
    <a:masterClrMapping/>
  </p:clrMapOvr>
  <p:transition spd="slow">
    <p:wipe/>
  </p:transition>
  <p:extLst>
    <p:ext uri="{DCECCB84-F9BA-43D5-87BE-67443E8EF086}">
      <p15:sldGuideLst xmlns:p15="http://schemas.microsoft.com/office/powerpoint/2012/main">
        <p15:guide id="1" orient="horz" pos="5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ighlight 1">
    <p:spTree>
      <p:nvGrpSpPr>
        <p:cNvPr id="1" name=""/>
        <p:cNvGrpSpPr/>
        <p:nvPr/>
      </p:nvGrpSpPr>
      <p:grpSpPr>
        <a:xfrm>
          <a:off x="0" y="0"/>
          <a:ext cx="0" cy="0"/>
          <a:chOff x="0" y="0"/>
          <a:chExt cx="0" cy="0"/>
        </a:xfrm>
      </p:grpSpPr>
      <p:sp>
        <p:nvSpPr>
          <p:cNvPr id="11" name="Isosceles Triangle 5">
            <a:extLst>
              <a:ext uri="{FF2B5EF4-FFF2-40B4-BE49-F238E27FC236}">
                <a16:creationId xmlns:a16="http://schemas.microsoft.com/office/drawing/2014/main" id="{393B7B89-4E9A-449F-952F-D2644D280353}"/>
              </a:ext>
            </a:extLst>
          </p:cNvPr>
          <p:cNvSpPr/>
          <p:nvPr userDrawn="1"/>
        </p:nvSpPr>
        <p:spPr bwMode="gray">
          <a:xfrm rot="5400000">
            <a:off x="4000501" y="571500"/>
            <a:ext cx="5715001" cy="45720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620"/>
          </a:p>
        </p:txBody>
      </p:sp>
      <p:sp>
        <p:nvSpPr>
          <p:cNvPr id="14" name="Text Placeholder 13"/>
          <p:cNvSpPr>
            <a:spLocks noGrp="1"/>
          </p:cNvSpPr>
          <p:nvPr>
            <p:ph type="body" sz="quarter" idx="15" hasCustomPrompt="1"/>
          </p:nvPr>
        </p:nvSpPr>
        <p:spPr>
          <a:xfrm>
            <a:off x="4784208" y="1114585"/>
            <a:ext cx="3314688" cy="4063954"/>
          </a:xfrm>
          <a:noFill/>
        </p:spPr>
        <p:txBody>
          <a:bodyPr>
            <a:noAutofit/>
          </a:bodyPr>
          <a:lstStyle>
            <a:lvl1pPr marL="0" indent="0">
              <a:spcBef>
                <a:spcPts val="0"/>
              </a:spcBef>
              <a:spcAft>
                <a:spcPts val="540"/>
              </a:spcAft>
              <a:buNone/>
              <a:defRPr sz="1620" b="1" i="1">
                <a:solidFill>
                  <a:schemeClr val="bg1"/>
                </a:solidFill>
              </a:defRPr>
            </a:lvl1pPr>
            <a:lvl2pPr marL="240030" indent="-240030">
              <a:spcBef>
                <a:spcPts val="0"/>
              </a:spcBef>
              <a:spcAft>
                <a:spcPts val="540"/>
              </a:spcAft>
              <a:buFont typeface="Arial" panose="020B0604020202020204" pitchFamily="34" charset="0"/>
              <a:buChar char="•"/>
              <a:defRPr sz="1620">
                <a:solidFill>
                  <a:schemeClr val="bg1"/>
                </a:solidFill>
              </a:defRPr>
            </a:lvl2pPr>
            <a:lvl3pPr marL="401480" indent="-165735">
              <a:spcBef>
                <a:spcPts val="0"/>
              </a:spcBef>
              <a:spcAft>
                <a:spcPts val="540"/>
              </a:spcAft>
              <a:buFont typeface="Calibri" panose="020F0502020204030204" pitchFamily="34" charset="0"/>
              <a:buChar char="‒"/>
              <a:defRPr sz="1620">
                <a:solidFill>
                  <a:schemeClr val="bg1"/>
                </a:solidFill>
              </a:defRPr>
            </a:lvl3pPr>
            <a:lvl4pPr>
              <a:defRPr sz="1620"/>
            </a:lvl4pPr>
            <a:lvl5pPr>
              <a:defRPr sz="1620"/>
            </a:lvl5pPr>
          </a:lstStyle>
          <a:p>
            <a:pPr lvl="0"/>
            <a:r>
              <a:rPr lang="en-US" dirty="0"/>
              <a:t>Header</a:t>
            </a:r>
          </a:p>
          <a:p>
            <a:pPr lvl="1"/>
            <a:r>
              <a:rPr lang="en-US" dirty="0"/>
              <a:t>First level</a:t>
            </a:r>
          </a:p>
          <a:p>
            <a:pPr lvl="2"/>
            <a:r>
              <a:rPr lang="en-US" dirty="0"/>
              <a:t>Second level</a:t>
            </a:r>
          </a:p>
        </p:txBody>
      </p:sp>
      <p:sp>
        <p:nvSpPr>
          <p:cNvPr id="16" name="Slide Number Placeholder 2">
            <a:extLst>
              <a:ext uri="{FF2B5EF4-FFF2-40B4-BE49-F238E27FC236}">
                <a16:creationId xmlns:a16="http://schemas.microsoft.com/office/drawing/2014/main" id="{452583B6-3620-4C92-B9B7-CD5802B27548}"/>
              </a:ext>
            </a:extLst>
          </p:cNvPr>
          <p:cNvSpPr txBox="1">
            <a:spLocks noChangeAspect="1"/>
          </p:cNvSpPr>
          <p:nvPr/>
        </p:nvSpPr>
        <p:spPr>
          <a:xfrm>
            <a:off x="6773289"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630" smtClean="0">
                <a:solidFill>
                  <a:srgbClr val="C8C8C8"/>
                </a:solidFill>
              </a:rPr>
              <a:pPr algn="ctr"/>
              <a:t>‹#›</a:t>
            </a:fld>
            <a:endParaRPr lang="en-US" sz="630" dirty="0">
              <a:solidFill>
                <a:srgbClr val="C8C8C8"/>
              </a:solidFill>
            </a:endParaRPr>
          </a:p>
        </p:txBody>
      </p:sp>
      <p:sp>
        <p:nvSpPr>
          <p:cNvPr id="18" name="TextBox 17">
            <a:extLst>
              <a:ext uri="{FF2B5EF4-FFF2-40B4-BE49-F238E27FC236}">
                <a16:creationId xmlns:a16="http://schemas.microsoft.com/office/drawing/2014/main" id="{67C64D80-3E6E-48B5-8FF5-7868DFC8DE37}"/>
              </a:ext>
            </a:extLst>
          </p:cNvPr>
          <p:cNvSpPr txBox="1"/>
          <p:nvPr/>
        </p:nvSpPr>
        <p:spPr>
          <a:xfrm>
            <a:off x="496958" y="5441387"/>
            <a:ext cx="3722243" cy="189283"/>
          </a:xfrm>
          <a:prstGeom prst="rect">
            <a:avLst/>
          </a:prstGeom>
          <a:noFill/>
        </p:spPr>
        <p:txBody>
          <a:bodyPr wrap="square" rtlCol="0" anchor="ctr">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54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54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540" b="0" i="0" u="none" strike="noStrike" kern="1200" cap="none" spc="0" normalizeH="0" baseline="0" noProof="0" dirty="0">
                <a:ln>
                  <a:noFill/>
                </a:ln>
                <a:solidFill>
                  <a:srgbClr val="C8C8C8"/>
                </a:solidFill>
                <a:effectLst/>
                <a:uLnTx/>
                <a:uFillTx/>
                <a:latin typeface="+mn-lt"/>
                <a:ea typeface="+mn-ea"/>
                <a:cs typeface="+mn-cs"/>
              </a:rPr>
              <a:t> </a:t>
            </a:r>
          </a:p>
        </p:txBody>
      </p:sp>
      <p:pic>
        <p:nvPicPr>
          <p:cNvPr id="5" name="Picture 4">
            <a:extLst>
              <a:ext uri="{FF2B5EF4-FFF2-40B4-BE49-F238E27FC236}">
                <a16:creationId xmlns:a16="http://schemas.microsoft.com/office/drawing/2014/main" id="{96CF2FB0-4570-47A8-BFC8-85595EEA99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7738" y="301625"/>
            <a:ext cx="360000" cy="360000"/>
          </a:xfrm>
          <a:prstGeom prst="rect">
            <a:avLst/>
          </a:prstGeom>
        </p:spPr>
      </p:pic>
    </p:spTree>
    <p:extLst>
      <p:ext uri="{BB962C8B-B14F-4D97-AF65-F5344CB8AC3E}">
        <p14:creationId xmlns:p14="http://schemas.microsoft.com/office/powerpoint/2010/main" val="671716004"/>
      </p:ext>
    </p:extLst>
  </p:cSld>
  <p:clrMapOvr>
    <a:masterClrMapping/>
  </p:clrMapOvr>
  <p:transition spd="slow">
    <p:wipe/>
  </p:transition>
  <p:extLst>
    <p:ext uri="{DCECCB84-F9BA-43D5-87BE-67443E8EF086}">
      <p15:sldGuideLst xmlns:p15="http://schemas.microsoft.com/office/powerpoint/2012/main">
        <p15:guide id="1" orient="horz" pos="68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ighlight 2">
    <p:spTree>
      <p:nvGrpSpPr>
        <p:cNvPr id="1" name=""/>
        <p:cNvGrpSpPr/>
        <p:nvPr/>
      </p:nvGrpSpPr>
      <p:grpSpPr>
        <a:xfrm>
          <a:off x="0" y="0"/>
          <a:ext cx="0" cy="0"/>
          <a:chOff x="0" y="0"/>
          <a:chExt cx="0" cy="0"/>
        </a:xfrm>
      </p:grpSpPr>
      <p:sp>
        <p:nvSpPr>
          <p:cNvPr id="11" name="Isosceles Triangle 5">
            <a:extLst>
              <a:ext uri="{FF2B5EF4-FFF2-40B4-BE49-F238E27FC236}">
                <a16:creationId xmlns:a16="http://schemas.microsoft.com/office/drawing/2014/main" id="{393B7B89-4E9A-449F-952F-D2644D280353}"/>
              </a:ext>
            </a:extLst>
          </p:cNvPr>
          <p:cNvSpPr/>
          <p:nvPr userDrawn="1"/>
        </p:nvSpPr>
        <p:spPr bwMode="gray">
          <a:xfrm rot="5400000">
            <a:off x="-571499" y="571500"/>
            <a:ext cx="5715001" cy="45720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620">
              <a:solidFill>
                <a:srgbClr val="C8C8C8"/>
              </a:solidFill>
            </a:endParaRPr>
          </a:p>
        </p:txBody>
      </p:sp>
      <p:sp>
        <p:nvSpPr>
          <p:cNvPr id="14" name="Text Placeholder 13"/>
          <p:cNvSpPr>
            <a:spLocks noGrp="1"/>
          </p:cNvSpPr>
          <p:nvPr>
            <p:ph type="body" sz="quarter" idx="15" hasCustomPrompt="1"/>
          </p:nvPr>
        </p:nvSpPr>
        <p:spPr>
          <a:xfrm>
            <a:off x="586608" y="1114585"/>
            <a:ext cx="3314688" cy="4063954"/>
          </a:xfrm>
          <a:noFill/>
        </p:spPr>
        <p:txBody>
          <a:bodyPr>
            <a:noAutofit/>
          </a:bodyPr>
          <a:lstStyle>
            <a:lvl1pPr marL="0" indent="0">
              <a:spcBef>
                <a:spcPts val="0"/>
              </a:spcBef>
              <a:spcAft>
                <a:spcPts val="540"/>
              </a:spcAft>
              <a:buNone/>
              <a:defRPr sz="1620" b="1" i="1">
                <a:solidFill>
                  <a:schemeClr val="bg1"/>
                </a:solidFill>
              </a:defRPr>
            </a:lvl1pPr>
            <a:lvl2pPr marL="240030" indent="-240030">
              <a:spcBef>
                <a:spcPts val="0"/>
              </a:spcBef>
              <a:spcAft>
                <a:spcPts val="540"/>
              </a:spcAft>
              <a:buFont typeface="Arial" panose="020B0604020202020204" pitchFamily="34" charset="0"/>
              <a:buChar char="•"/>
              <a:defRPr sz="1620">
                <a:solidFill>
                  <a:srgbClr val="C8C8C8"/>
                </a:solidFill>
              </a:defRPr>
            </a:lvl2pPr>
            <a:lvl3pPr marL="401480" indent="-165735">
              <a:spcBef>
                <a:spcPts val="0"/>
              </a:spcBef>
              <a:spcAft>
                <a:spcPts val="540"/>
              </a:spcAft>
              <a:buFont typeface="Calibri" panose="020F0502020204030204" pitchFamily="34" charset="0"/>
              <a:buChar char="‒"/>
              <a:defRPr sz="1620">
                <a:solidFill>
                  <a:srgbClr val="C8C8C8"/>
                </a:solidFill>
              </a:defRPr>
            </a:lvl3pPr>
            <a:lvl4pPr>
              <a:defRPr sz="1620"/>
            </a:lvl4pPr>
            <a:lvl5pPr>
              <a:defRPr sz="1620"/>
            </a:lvl5pPr>
          </a:lstStyle>
          <a:p>
            <a:pPr lvl="0"/>
            <a:r>
              <a:rPr lang="en-US" dirty="0"/>
              <a:t>Header</a:t>
            </a:r>
          </a:p>
          <a:p>
            <a:pPr lvl="1"/>
            <a:r>
              <a:rPr lang="en-US" dirty="0"/>
              <a:t>First level</a:t>
            </a:r>
          </a:p>
          <a:p>
            <a:pPr lvl="2"/>
            <a:r>
              <a:rPr lang="en-US" dirty="0"/>
              <a:t>Second level</a:t>
            </a:r>
          </a:p>
        </p:txBody>
      </p:sp>
      <p:sp>
        <p:nvSpPr>
          <p:cNvPr id="17" name="Slide Number Placeholder 2">
            <a:extLst>
              <a:ext uri="{FF2B5EF4-FFF2-40B4-BE49-F238E27FC236}">
                <a16:creationId xmlns:a16="http://schemas.microsoft.com/office/drawing/2014/main" id="{8965E9F1-AFCC-46C2-8F79-E79482F44B17}"/>
              </a:ext>
            </a:extLst>
          </p:cNvPr>
          <p:cNvSpPr txBox="1">
            <a:spLocks noChangeAspect="1"/>
          </p:cNvSpPr>
          <p:nvPr/>
        </p:nvSpPr>
        <p:spPr>
          <a:xfrm>
            <a:off x="6773289"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630" smtClean="0">
                <a:solidFill>
                  <a:srgbClr val="C8C8C8"/>
                </a:solidFill>
              </a:rPr>
              <a:pPr algn="ctr"/>
              <a:t>‹#›</a:t>
            </a:fld>
            <a:endParaRPr lang="en-US" sz="630" dirty="0">
              <a:solidFill>
                <a:srgbClr val="C8C8C8"/>
              </a:solidFill>
            </a:endParaRPr>
          </a:p>
        </p:txBody>
      </p:sp>
      <p:sp>
        <p:nvSpPr>
          <p:cNvPr id="18" name="TextBox 17">
            <a:extLst>
              <a:ext uri="{FF2B5EF4-FFF2-40B4-BE49-F238E27FC236}">
                <a16:creationId xmlns:a16="http://schemas.microsoft.com/office/drawing/2014/main" id="{42E99D9F-A414-4452-9E76-9924D7B25E68}"/>
              </a:ext>
            </a:extLst>
          </p:cNvPr>
          <p:cNvSpPr txBox="1"/>
          <p:nvPr/>
        </p:nvSpPr>
        <p:spPr>
          <a:xfrm>
            <a:off x="496958" y="5441387"/>
            <a:ext cx="3722243" cy="189283"/>
          </a:xfrm>
          <a:prstGeom prst="rect">
            <a:avLst/>
          </a:prstGeom>
          <a:noFill/>
        </p:spPr>
        <p:txBody>
          <a:bodyPr wrap="square" rtlCol="0" anchor="ctr">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54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54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540" b="0" i="0" u="none" strike="noStrike" kern="1200" cap="none" spc="0" normalizeH="0" baseline="0" noProof="0" dirty="0">
                <a:ln>
                  <a:noFill/>
                </a:ln>
                <a:solidFill>
                  <a:srgbClr val="C8C8C8"/>
                </a:solidFill>
                <a:effectLst/>
                <a:uLnTx/>
                <a:uFillTx/>
                <a:latin typeface="+mn-lt"/>
                <a:ea typeface="+mn-ea"/>
                <a:cs typeface="+mn-cs"/>
              </a:rPr>
              <a:t> </a:t>
            </a:r>
          </a:p>
        </p:txBody>
      </p:sp>
      <p:pic>
        <p:nvPicPr>
          <p:cNvPr id="7" name="Picture 6">
            <a:extLst>
              <a:ext uri="{FF2B5EF4-FFF2-40B4-BE49-F238E27FC236}">
                <a16:creationId xmlns:a16="http://schemas.microsoft.com/office/drawing/2014/main" id="{80FD62D9-2FED-4F36-88FB-39C5D85E51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7738" y="301625"/>
            <a:ext cx="360000" cy="360000"/>
          </a:xfrm>
          <a:prstGeom prst="rect">
            <a:avLst/>
          </a:prstGeom>
        </p:spPr>
      </p:pic>
    </p:spTree>
    <p:extLst>
      <p:ext uri="{BB962C8B-B14F-4D97-AF65-F5344CB8AC3E}">
        <p14:creationId xmlns:p14="http://schemas.microsoft.com/office/powerpoint/2010/main" val="1908441553"/>
      </p:ext>
    </p:extLst>
  </p:cSld>
  <p:clrMapOvr>
    <a:masterClrMapping/>
  </p:clrMapOvr>
  <p:transition spd="slow">
    <p:wipe/>
  </p:transition>
  <p:extLst>
    <p:ext uri="{DCECCB84-F9BA-43D5-87BE-67443E8EF086}">
      <p15:sldGuideLst xmlns:p15="http://schemas.microsoft.com/office/powerpoint/2012/main">
        <p15:guide id="1" orient="horz" pos="68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stimonial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CAAE1E-1213-4E50-A8A0-A93ED2630AED}"/>
              </a:ext>
            </a:extLst>
          </p:cNvPr>
          <p:cNvSpPr/>
          <p:nvPr userDrawn="1"/>
        </p:nvSpPr>
        <p:spPr>
          <a:xfrm>
            <a:off x="0" y="2857500"/>
            <a:ext cx="9144000" cy="285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69" dirty="0"/>
          </a:p>
        </p:txBody>
      </p:sp>
      <p:sp>
        <p:nvSpPr>
          <p:cNvPr id="3" name="Slide Number Placeholder 2">
            <a:extLst>
              <a:ext uri="{FF2B5EF4-FFF2-40B4-BE49-F238E27FC236}">
                <a16:creationId xmlns:a16="http://schemas.microsoft.com/office/drawing/2014/main" id="{B9E3CA29-666D-4129-AEDC-7DB77E3C5E94}"/>
              </a:ext>
            </a:extLst>
          </p:cNvPr>
          <p:cNvSpPr txBox="1">
            <a:spLocks noChangeAspect="1"/>
          </p:cNvSpPr>
          <p:nvPr/>
        </p:nvSpPr>
        <p:spPr>
          <a:xfrm>
            <a:off x="4489138"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630" smtClean="0">
                <a:solidFill>
                  <a:srgbClr val="C8C8C8"/>
                </a:solidFill>
              </a:rPr>
              <a:pPr algn="ctr"/>
              <a:t>‹#›</a:t>
            </a:fld>
            <a:endParaRPr lang="en-US" sz="630" dirty="0">
              <a:solidFill>
                <a:srgbClr val="C8C8C8"/>
              </a:solidFill>
            </a:endParaRPr>
          </a:p>
        </p:txBody>
      </p:sp>
      <p:sp>
        <p:nvSpPr>
          <p:cNvPr id="4" name="TextBox 3">
            <a:extLst>
              <a:ext uri="{FF2B5EF4-FFF2-40B4-BE49-F238E27FC236}">
                <a16:creationId xmlns:a16="http://schemas.microsoft.com/office/drawing/2014/main" id="{C3F142D9-2E03-4EFD-A65D-92F32D0BDCCF}"/>
              </a:ext>
            </a:extLst>
          </p:cNvPr>
          <p:cNvSpPr txBox="1"/>
          <p:nvPr/>
        </p:nvSpPr>
        <p:spPr>
          <a:xfrm>
            <a:off x="496958" y="5441387"/>
            <a:ext cx="3722243" cy="189283"/>
          </a:xfrm>
          <a:prstGeom prst="rect">
            <a:avLst/>
          </a:prstGeom>
          <a:noFill/>
        </p:spPr>
        <p:txBody>
          <a:bodyPr wrap="square" rtlCol="0" anchor="ctr">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54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54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540" b="0" i="0" u="none" strike="noStrike" kern="1200" cap="none" spc="0" normalizeH="0" baseline="0" noProof="0" dirty="0">
                <a:ln>
                  <a:noFill/>
                </a:ln>
                <a:solidFill>
                  <a:srgbClr val="C8C8C8"/>
                </a:solidFill>
                <a:effectLst/>
                <a:uLnTx/>
                <a:uFillTx/>
                <a:latin typeface="+mn-lt"/>
                <a:ea typeface="+mn-ea"/>
                <a:cs typeface="+mn-cs"/>
              </a:rPr>
              <a:t> </a:t>
            </a:r>
          </a:p>
        </p:txBody>
      </p:sp>
      <p:pic>
        <p:nvPicPr>
          <p:cNvPr id="6" name="Picture 5">
            <a:extLst>
              <a:ext uri="{FF2B5EF4-FFF2-40B4-BE49-F238E27FC236}">
                <a16:creationId xmlns:a16="http://schemas.microsoft.com/office/drawing/2014/main" id="{BB6B956B-F011-4814-A703-E5AA5C6F05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01" y="5356800"/>
            <a:ext cx="601484" cy="201600"/>
          </a:xfrm>
          <a:prstGeom prst="rect">
            <a:avLst/>
          </a:prstGeom>
        </p:spPr>
      </p:pic>
    </p:spTree>
    <p:extLst>
      <p:ext uri="{BB962C8B-B14F-4D97-AF65-F5344CB8AC3E}">
        <p14:creationId xmlns:p14="http://schemas.microsoft.com/office/powerpoint/2010/main" val="283482700"/>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sp>
        <p:nvSpPr>
          <p:cNvPr id="17" name="Slide Number Placeholder 2">
            <a:extLst>
              <a:ext uri="{FF2B5EF4-FFF2-40B4-BE49-F238E27FC236}">
                <a16:creationId xmlns:a16="http://schemas.microsoft.com/office/drawing/2014/main" id="{17F7BAB3-AF89-4411-B5D8-4B7659BCD7B2}"/>
              </a:ext>
            </a:extLst>
          </p:cNvPr>
          <p:cNvSpPr txBox="1">
            <a:spLocks noChangeAspect="1"/>
          </p:cNvSpPr>
          <p:nvPr/>
        </p:nvSpPr>
        <p:spPr>
          <a:xfrm>
            <a:off x="4489138"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630" smtClean="0">
                <a:solidFill>
                  <a:srgbClr val="C8C8C8"/>
                </a:solidFill>
              </a:rPr>
              <a:pPr algn="ctr"/>
              <a:t>‹#›</a:t>
            </a:fld>
            <a:endParaRPr lang="en-US" sz="630" dirty="0">
              <a:solidFill>
                <a:srgbClr val="C8C8C8"/>
              </a:solidFill>
            </a:endParaRPr>
          </a:p>
        </p:txBody>
      </p:sp>
      <p:sp>
        <p:nvSpPr>
          <p:cNvPr id="18" name="TextBox 17">
            <a:extLst>
              <a:ext uri="{FF2B5EF4-FFF2-40B4-BE49-F238E27FC236}">
                <a16:creationId xmlns:a16="http://schemas.microsoft.com/office/drawing/2014/main" id="{52A86951-133C-4CB5-A1D9-67A6133DCF21}"/>
              </a:ext>
            </a:extLst>
          </p:cNvPr>
          <p:cNvSpPr txBox="1"/>
          <p:nvPr/>
        </p:nvSpPr>
        <p:spPr>
          <a:xfrm>
            <a:off x="496958" y="5441387"/>
            <a:ext cx="3722243" cy="189283"/>
          </a:xfrm>
          <a:prstGeom prst="rect">
            <a:avLst/>
          </a:prstGeom>
          <a:noFill/>
        </p:spPr>
        <p:txBody>
          <a:bodyPr wrap="square" rtlCol="0" anchor="ctr">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54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54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540" b="0" i="0" u="none" strike="noStrike" kern="1200" cap="none" spc="0" normalizeH="0" baseline="0" noProof="0" dirty="0">
                <a:ln>
                  <a:noFill/>
                </a:ln>
                <a:solidFill>
                  <a:srgbClr val="C8C8C8"/>
                </a:solidFill>
                <a:effectLst/>
                <a:uLnTx/>
                <a:uFillTx/>
                <a:latin typeface="+mn-lt"/>
                <a:ea typeface="+mn-ea"/>
                <a:cs typeface="+mn-cs"/>
              </a:rPr>
              <a:t> </a:t>
            </a:r>
          </a:p>
        </p:txBody>
      </p:sp>
      <p:pic>
        <p:nvPicPr>
          <p:cNvPr id="19" name="Picture 18">
            <a:extLst>
              <a:ext uri="{FF2B5EF4-FFF2-40B4-BE49-F238E27FC236}">
                <a16:creationId xmlns:a16="http://schemas.microsoft.com/office/drawing/2014/main" id="{89CE2962-5A2D-44B7-AFFE-28F581C2B2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01" y="5356800"/>
            <a:ext cx="601484" cy="201600"/>
          </a:xfrm>
          <a:prstGeom prst="rect">
            <a:avLst/>
          </a:prstGeom>
        </p:spPr>
      </p:pic>
    </p:spTree>
    <p:extLst>
      <p:ext uri="{BB962C8B-B14F-4D97-AF65-F5344CB8AC3E}">
        <p14:creationId xmlns:p14="http://schemas.microsoft.com/office/powerpoint/2010/main" val="125306282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EA88B9-739C-445C-97AF-5FFC1C9803B9}"/>
              </a:ext>
            </a:extLst>
          </p:cNvPr>
          <p:cNvSpPr/>
          <p:nvPr/>
        </p:nvSpPr>
        <p:spPr>
          <a:xfrm>
            <a:off x="0" y="5148300"/>
            <a:ext cx="9144000" cy="590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496957" y="5414999"/>
            <a:ext cx="1768433" cy="200055"/>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700" b="0" i="0" u="none" strike="noStrike" kern="1200" cap="none" spc="0" normalizeH="0" baseline="0" noProof="0" dirty="0">
                <a:ln>
                  <a:noFill/>
                </a:ln>
                <a:solidFill>
                  <a:srgbClr val="C8C8C8"/>
                </a:solidFill>
                <a:effectLst/>
                <a:uLnTx/>
                <a:uFillTx/>
                <a:latin typeface="+mn-lt"/>
                <a:ea typeface="+mn-ea"/>
                <a:cs typeface="+mn-cs"/>
              </a:rPr>
              <a:t>Pitcher Partners. All rights reserved.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7738" y="301625"/>
            <a:ext cx="360000" cy="360000"/>
          </a:xfrm>
          <a:prstGeom prst="rect">
            <a:avLst/>
          </a:prstGeom>
        </p:spPr>
      </p:pic>
      <p:sp>
        <p:nvSpPr>
          <p:cNvPr id="8" name="Rectangle 7">
            <a:extLst>
              <a:ext uri="{FF2B5EF4-FFF2-40B4-BE49-F238E27FC236}">
                <a16:creationId xmlns:a16="http://schemas.microsoft.com/office/drawing/2014/main" id="{D1632009-7221-44F4-857C-8D361549AD0B}"/>
              </a:ext>
            </a:extLst>
          </p:cNvPr>
          <p:cNvSpPr/>
          <p:nvPr/>
        </p:nvSpPr>
        <p:spPr>
          <a:xfrm>
            <a:off x="0" y="5148300"/>
            <a:ext cx="9144000" cy="590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373D87F9-16D8-465A-A993-47C41991D4F8}"/>
              </a:ext>
            </a:extLst>
          </p:cNvPr>
          <p:cNvSpPr txBox="1"/>
          <p:nvPr/>
        </p:nvSpPr>
        <p:spPr>
          <a:xfrm>
            <a:off x="496957" y="5414999"/>
            <a:ext cx="1768433" cy="200055"/>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700" b="0" i="0" u="none" strike="noStrike" kern="1200" cap="none" spc="0" normalizeH="0" baseline="0" noProof="0" dirty="0">
                <a:ln>
                  <a:noFill/>
                </a:ln>
                <a:solidFill>
                  <a:srgbClr val="C8C8C8"/>
                </a:solidFill>
                <a:effectLst/>
                <a:uLnTx/>
                <a:uFillTx/>
                <a:latin typeface="+mn-lt"/>
                <a:ea typeface="+mn-ea"/>
                <a:cs typeface="+mn-cs"/>
              </a:rPr>
              <a:t>Pitcher Partners. All rights reserved.  </a:t>
            </a:r>
          </a:p>
        </p:txBody>
      </p:sp>
      <p:sp>
        <p:nvSpPr>
          <p:cNvPr id="13" name="Rectangle 12">
            <a:extLst>
              <a:ext uri="{FF2B5EF4-FFF2-40B4-BE49-F238E27FC236}">
                <a16:creationId xmlns:a16="http://schemas.microsoft.com/office/drawing/2014/main" id="{73815835-1D60-49FC-AD5C-21EB395977E4}"/>
              </a:ext>
            </a:extLst>
          </p:cNvPr>
          <p:cNvSpPr/>
          <p:nvPr/>
        </p:nvSpPr>
        <p:spPr>
          <a:xfrm>
            <a:off x="0" y="5148300"/>
            <a:ext cx="9144000" cy="590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6D6BB80A-CC2D-4D6B-A7B1-F9BE6FBAFE55}"/>
              </a:ext>
            </a:extLst>
          </p:cNvPr>
          <p:cNvSpPr txBox="1"/>
          <p:nvPr/>
        </p:nvSpPr>
        <p:spPr>
          <a:xfrm>
            <a:off x="496957" y="5414999"/>
            <a:ext cx="1768433" cy="200055"/>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700" b="0" i="0" u="none" strike="noStrike" kern="1200" cap="none" spc="0" normalizeH="0" baseline="0" noProof="0" dirty="0">
                <a:ln>
                  <a:noFill/>
                </a:ln>
                <a:solidFill>
                  <a:srgbClr val="C8C8C8"/>
                </a:solidFill>
                <a:effectLst/>
                <a:uLnTx/>
                <a:uFillTx/>
                <a:latin typeface="+mn-lt"/>
                <a:ea typeface="+mn-ea"/>
                <a:cs typeface="+mn-cs"/>
              </a:rPr>
              <a:t>Pitcher Partners. All rights reserved.  </a:t>
            </a:r>
          </a:p>
        </p:txBody>
      </p:sp>
      <p:sp>
        <p:nvSpPr>
          <p:cNvPr id="17" name="Rectangle 16">
            <a:extLst>
              <a:ext uri="{FF2B5EF4-FFF2-40B4-BE49-F238E27FC236}">
                <a16:creationId xmlns:a16="http://schemas.microsoft.com/office/drawing/2014/main" id="{B4354431-4AC1-4E35-BB40-5290BC7F00B2}"/>
              </a:ext>
            </a:extLst>
          </p:cNvPr>
          <p:cNvSpPr/>
          <p:nvPr/>
        </p:nvSpPr>
        <p:spPr>
          <a:xfrm>
            <a:off x="0" y="5148300"/>
            <a:ext cx="9144000" cy="590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5C8D335C-BBC9-4301-8090-DDB66B8D7E8E}"/>
              </a:ext>
            </a:extLst>
          </p:cNvPr>
          <p:cNvSpPr/>
          <p:nvPr/>
        </p:nvSpPr>
        <p:spPr>
          <a:xfrm>
            <a:off x="8277637" y="5410729"/>
            <a:ext cx="309700" cy="215444"/>
          </a:xfrm>
          <a:prstGeom prst="rect">
            <a:avLst/>
          </a:prstGeom>
        </p:spPr>
        <p:txBody>
          <a:bodyPr wrap="none" anchor="ctr">
            <a:spAutoFit/>
          </a:bodyPr>
          <a:lstStyle/>
          <a:p>
            <a:pPr algn="r"/>
            <a:fld id="{63368F52-51B1-49F8-B8AA-0D13F07473B7}" type="slidenum">
              <a:rPr lang="en-US" sz="800" smtClean="0">
                <a:solidFill>
                  <a:srgbClr val="C8C8C8"/>
                </a:solidFill>
              </a:rPr>
              <a:pPr algn="r"/>
              <a:t>‹#›</a:t>
            </a:fld>
            <a:endParaRPr lang="en-AU" dirty="0"/>
          </a:p>
        </p:txBody>
      </p:sp>
      <p:sp>
        <p:nvSpPr>
          <p:cNvPr id="10" name="Text Placeholder 9">
            <a:extLst>
              <a:ext uri="{FF2B5EF4-FFF2-40B4-BE49-F238E27FC236}">
                <a16:creationId xmlns:a16="http://schemas.microsoft.com/office/drawing/2014/main" id="{6680470E-7312-49E7-8B88-86F004B09FEF}"/>
              </a:ext>
            </a:extLst>
          </p:cNvPr>
          <p:cNvSpPr>
            <a:spLocks noGrp="1"/>
          </p:cNvSpPr>
          <p:nvPr>
            <p:ph type="body" sz="quarter" idx="10"/>
          </p:nvPr>
        </p:nvSpPr>
        <p:spPr>
          <a:xfrm>
            <a:off x="0" y="4766390"/>
            <a:ext cx="9143999" cy="523220"/>
          </a:xfrm>
          <a:solidFill>
            <a:schemeClr val="accent1"/>
          </a:solidFill>
        </p:spPr>
        <p:txBody>
          <a:bodyPr anchor="b">
            <a:spAutoFit/>
          </a:bodyPr>
          <a:lstStyle>
            <a:lvl1pPr marL="539750" indent="0">
              <a:spcAft>
                <a:spcPts val="0"/>
              </a:spcAft>
              <a:buFontTx/>
              <a:buNone/>
              <a:defRPr sz="2800" b="1" i="1">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Tree>
    <p:extLst>
      <p:ext uri="{BB962C8B-B14F-4D97-AF65-F5344CB8AC3E}">
        <p14:creationId xmlns:p14="http://schemas.microsoft.com/office/powerpoint/2010/main" val="842558685"/>
      </p:ext>
    </p:extLst>
  </p:cSld>
  <p:clrMapOvr>
    <a:masterClrMapping/>
  </p:clrMapOvr>
  <p:transition spd="slow">
    <p:wipe/>
  </p:transition>
  <p:extLst>
    <p:ext uri="{DCECCB84-F9BA-43D5-87BE-67443E8EF086}">
      <p15:sldGuideLst xmlns:p15="http://schemas.microsoft.com/office/powerpoint/2012/main">
        <p15:guide id="1" orient="horz" pos="18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dar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E3CA29-666D-4129-AEDC-7DB77E3C5E94}"/>
              </a:ext>
            </a:extLst>
          </p:cNvPr>
          <p:cNvSpPr txBox="1">
            <a:spLocks noChangeAspect="1"/>
          </p:cNvSpPr>
          <p:nvPr/>
        </p:nvSpPr>
        <p:spPr>
          <a:xfrm>
            <a:off x="4489138"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630" smtClean="0">
                <a:solidFill>
                  <a:srgbClr val="C8C8C8"/>
                </a:solidFill>
              </a:rPr>
              <a:pPr algn="ctr"/>
              <a:t>‹#›</a:t>
            </a:fld>
            <a:endParaRPr lang="en-US" sz="630" dirty="0">
              <a:solidFill>
                <a:srgbClr val="C8C8C8"/>
              </a:solidFill>
            </a:endParaRPr>
          </a:p>
        </p:txBody>
      </p:sp>
      <p:sp>
        <p:nvSpPr>
          <p:cNvPr id="4" name="TextBox 3">
            <a:extLst>
              <a:ext uri="{FF2B5EF4-FFF2-40B4-BE49-F238E27FC236}">
                <a16:creationId xmlns:a16="http://schemas.microsoft.com/office/drawing/2014/main" id="{C3F142D9-2E03-4EFD-A65D-92F32D0BDCCF}"/>
              </a:ext>
            </a:extLst>
          </p:cNvPr>
          <p:cNvSpPr txBox="1"/>
          <p:nvPr/>
        </p:nvSpPr>
        <p:spPr>
          <a:xfrm>
            <a:off x="496958" y="5441387"/>
            <a:ext cx="3722243" cy="189283"/>
          </a:xfrm>
          <a:prstGeom prst="rect">
            <a:avLst/>
          </a:prstGeom>
          <a:noFill/>
        </p:spPr>
        <p:txBody>
          <a:bodyPr wrap="square" rtlCol="0" anchor="ctr">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54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54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540" b="0" i="0" u="none" strike="noStrike" kern="1200" cap="none" spc="0" normalizeH="0" baseline="0" noProof="0" dirty="0">
                <a:ln>
                  <a:noFill/>
                </a:ln>
                <a:solidFill>
                  <a:srgbClr val="C8C8C8"/>
                </a:solidFill>
                <a:effectLst/>
                <a:uLnTx/>
                <a:uFillTx/>
                <a:latin typeface="+mn-lt"/>
                <a:ea typeface="+mn-ea"/>
                <a:cs typeface="+mn-cs"/>
              </a:rPr>
              <a:t> </a:t>
            </a:r>
          </a:p>
        </p:txBody>
      </p:sp>
      <p:pic>
        <p:nvPicPr>
          <p:cNvPr id="6" name="Picture 5">
            <a:extLst>
              <a:ext uri="{FF2B5EF4-FFF2-40B4-BE49-F238E27FC236}">
                <a16:creationId xmlns:a16="http://schemas.microsoft.com/office/drawing/2014/main" id="{BB6B956B-F011-4814-A703-E5AA5C6F05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01" y="5356800"/>
            <a:ext cx="601484" cy="201600"/>
          </a:xfrm>
          <a:prstGeom prst="rect">
            <a:avLst/>
          </a:prstGeom>
        </p:spPr>
      </p:pic>
    </p:spTree>
    <p:extLst>
      <p:ext uri="{BB962C8B-B14F-4D97-AF65-F5344CB8AC3E}">
        <p14:creationId xmlns:p14="http://schemas.microsoft.com/office/powerpoint/2010/main" val="2446025074"/>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Blank dar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E3CA29-666D-4129-AEDC-7DB77E3C5E94}"/>
              </a:ext>
            </a:extLst>
          </p:cNvPr>
          <p:cNvSpPr txBox="1">
            <a:spLocks noChangeAspect="1"/>
          </p:cNvSpPr>
          <p:nvPr/>
        </p:nvSpPr>
        <p:spPr>
          <a:xfrm>
            <a:off x="4489138"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630" smtClean="0">
                <a:solidFill>
                  <a:srgbClr val="C8C8C8"/>
                </a:solidFill>
              </a:rPr>
              <a:pPr algn="ctr"/>
              <a:t>‹#›</a:t>
            </a:fld>
            <a:endParaRPr lang="en-US" sz="630" dirty="0">
              <a:solidFill>
                <a:srgbClr val="C8C8C8"/>
              </a:solidFill>
            </a:endParaRPr>
          </a:p>
        </p:txBody>
      </p:sp>
      <p:sp>
        <p:nvSpPr>
          <p:cNvPr id="4" name="TextBox 3">
            <a:extLst>
              <a:ext uri="{FF2B5EF4-FFF2-40B4-BE49-F238E27FC236}">
                <a16:creationId xmlns:a16="http://schemas.microsoft.com/office/drawing/2014/main" id="{C3F142D9-2E03-4EFD-A65D-92F32D0BDCCF}"/>
              </a:ext>
            </a:extLst>
          </p:cNvPr>
          <p:cNvSpPr txBox="1"/>
          <p:nvPr/>
        </p:nvSpPr>
        <p:spPr>
          <a:xfrm>
            <a:off x="496958" y="5441387"/>
            <a:ext cx="3722243" cy="189283"/>
          </a:xfrm>
          <a:prstGeom prst="rect">
            <a:avLst/>
          </a:prstGeom>
          <a:noFill/>
        </p:spPr>
        <p:txBody>
          <a:bodyPr wrap="square" rtlCol="0" anchor="ctr">
            <a:spAutoFit/>
          </a:bodyPr>
          <a:lstStyle/>
          <a:p>
            <a:pPr marL="0" marR="0" lvl="0" indent="0" algn="l" defTabSz="641909" rtl="0" eaLnBrk="1" fontAlgn="auto" latinLnBrk="0" hangingPunct="1">
              <a:lnSpc>
                <a:spcPct val="100000"/>
              </a:lnSpc>
              <a:spcBef>
                <a:spcPts val="0"/>
              </a:spcBef>
              <a:spcAft>
                <a:spcPts val="0"/>
              </a:spcAft>
              <a:buClrTx/>
              <a:buSzTx/>
              <a:buFontTx/>
              <a:buNone/>
              <a:tabLst/>
              <a:defRPr/>
            </a:pPr>
            <a:r>
              <a:rPr kumimoji="0" lang="en-AU" sz="63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54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54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540" b="0" i="0" u="none" strike="noStrike" kern="1200" cap="none" spc="0" normalizeH="0" baseline="0" noProof="0" dirty="0">
                <a:ln>
                  <a:noFill/>
                </a:ln>
                <a:solidFill>
                  <a:srgbClr val="C8C8C8"/>
                </a:solidFill>
                <a:effectLst/>
                <a:uLnTx/>
                <a:uFillTx/>
                <a:latin typeface="+mn-lt"/>
                <a:ea typeface="+mn-ea"/>
                <a:cs typeface="+mn-cs"/>
              </a:rPr>
              <a:t> </a:t>
            </a:r>
          </a:p>
        </p:txBody>
      </p:sp>
      <p:pic>
        <p:nvPicPr>
          <p:cNvPr id="6" name="Picture 5">
            <a:extLst>
              <a:ext uri="{FF2B5EF4-FFF2-40B4-BE49-F238E27FC236}">
                <a16:creationId xmlns:a16="http://schemas.microsoft.com/office/drawing/2014/main" id="{BB6B956B-F011-4814-A703-E5AA5C6F05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01" y="5356800"/>
            <a:ext cx="601484" cy="201600"/>
          </a:xfrm>
          <a:prstGeom prst="rect">
            <a:avLst/>
          </a:prstGeom>
        </p:spPr>
      </p:pic>
    </p:spTree>
    <p:extLst>
      <p:ext uri="{BB962C8B-B14F-4D97-AF65-F5344CB8AC3E}">
        <p14:creationId xmlns:p14="http://schemas.microsoft.com/office/powerpoint/2010/main" val="3652679655"/>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V Layou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E78EB9C-B402-4BA6-916E-E1F3D7C895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3082" y="301625"/>
            <a:ext cx="1342599" cy="450000"/>
          </a:xfrm>
          <a:prstGeom prst="rect">
            <a:avLst/>
          </a:prstGeom>
        </p:spPr>
      </p:pic>
      <p:sp>
        <p:nvSpPr>
          <p:cNvPr id="34" name="TextBox 33">
            <a:extLst>
              <a:ext uri="{FF2B5EF4-FFF2-40B4-BE49-F238E27FC236}">
                <a16:creationId xmlns:a16="http://schemas.microsoft.com/office/drawing/2014/main" id="{855EDD98-CC18-4C31-A033-924A4D98AA84}"/>
              </a:ext>
            </a:extLst>
          </p:cNvPr>
          <p:cNvSpPr txBox="1"/>
          <p:nvPr userDrawn="1"/>
        </p:nvSpPr>
        <p:spPr>
          <a:xfrm>
            <a:off x="500916" y="5285595"/>
            <a:ext cx="3898212" cy="300082"/>
          </a:xfrm>
          <a:prstGeom prst="rect">
            <a:avLst/>
          </a:prstGeom>
          <a:noFill/>
        </p:spPr>
        <p:txBody>
          <a:bodyPr wrap="square" rtlCol="0">
            <a:spAutoFit/>
          </a:bodyPr>
          <a:lstStyle/>
          <a:p>
            <a:pPr>
              <a:spcAft>
                <a:spcPts val="90"/>
              </a:spcAft>
            </a:pPr>
            <a:r>
              <a:rPr lang="en-AU" sz="450" dirty="0">
                <a:effectLst/>
                <a:latin typeface="Arial" panose="020B0604020202020204" pitchFamily="34" charset="0"/>
                <a:ea typeface="PMingLiU" panose="02020500000000000000" pitchFamily="18" charset="-120"/>
                <a:cs typeface="Arial" panose="020B0604020202020204" pitchFamily="34" charset="0"/>
              </a:rPr>
              <a:t>An independent New South Wales Partnership. ABN 17 795 780 962. Liability limited by a scheme approved under Professional Standards Legislation. Pitcher Partners is a member of the global network of Baker Tilly International Limited, the members of which are separate and independent legal entities.</a:t>
            </a:r>
            <a:endParaRPr lang="en-AU" sz="810" dirty="0">
              <a:effectLst/>
              <a:latin typeface="Arial" panose="020B0604020202020204" pitchFamily="34" charset="0"/>
              <a:ea typeface="SimHei" panose="02010609060101010101" pitchFamily="49" charset="-122"/>
              <a:cs typeface="Times New Roman" panose="02020603050405020304" pitchFamily="18" charset="0"/>
            </a:endParaRPr>
          </a:p>
        </p:txBody>
      </p:sp>
      <p:sp>
        <p:nvSpPr>
          <p:cNvPr id="35" name="TextBox 34">
            <a:extLst>
              <a:ext uri="{FF2B5EF4-FFF2-40B4-BE49-F238E27FC236}">
                <a16:creationId xmlns:a16="http://schemas.microsoft.com/office/drawing/2014/main" id="{840C31FE-D049-41A3-AE6E-8EFFCCA5B600}"/>
              </a:ext>
            </a:extLst>
          </p:cNvPr>
          <p:cNvSpPr txBox="1"/>
          <p:nvPr userDrawn="1"/>
        </p:nvSpPr>
        <p:spPr>
          <a:xfrm>
            <a:off x="7142342" y="5342793"/>
            <a:ext cx="2001659" cy="220750"/>
          </a:xfrm>
          <a:prstGeom prst="rect">
            <a:avLst/>
          </a:prstGeom>
          <a:solidFill>
            <a:schemeClr val="accent1"/>
          </a:solidFill>
        </p:spPr>
        <p:txBody>
          <a:bodyPr wrap="square" rtlCol="0" anchor="ctr" anchorCtr="0">
            <a:noAutofit/>
          </a:bodyPr>
          <a:lstStyle/>
          <a:p>
            <a:r>
              <a:rPr lang="en-AU" sz="900" b="1" i="1" dirty="0">
                <a:solidFill>
                  <a:schemeClr val="bg1"/>
                </a:solidFill>
              </a:rPr>
              <a:t>pitcher.com.au</a:t>
            </a:r>
          </a:p>
        </p:txBody>
      </p:sp>
      <p:pic>
        <p:nvPicPr>
          <p:cNvPr id="36" name="Picture 35">
            <a:extLst>
              <a:ext uri="{FF2B5EF4-FFF2-40B4-BE49-F238E27FC236}">
                <a16:creationId xmlns:a16="http://schemas.microsoft.com/office/drawing/2014/main" id="{1EC0F329-4F0C-4686-9E11-C399B4C5A0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58488" y="5300622"/>
            <a:ext cx="809014" cy="262891"/>
          </a:xfrm>
          <a:prstGeom prst="rect">
            <a:avLst/>
          </a:prstGeom>
        </p:spPr>
      </p:pic>
      <p:graphicFrame>
        <p:nvGraphicFramePr>
          <p:cNvPr id="37" name="Table 36">
            <a:extLst>
              <a:ext uri="{FF2B5EF4-FFF2-40B4-BE49-F238E27FC236}">
                <a16:creationId xmlns:a16="http://schemas.microsoft.com/office/drawing/2014/main" id="{635F3E10-A07D-4FFB-B084-8373A0306621}"/>
              </a:ext>
            </a:extLst>
          </p:cNvPr>
          <p:cNvGraphicFramePr>
            <a:graphicFrameLocks noGrp="1"/>
          </p:cNvGraphicFramePr>
          <p:nvPr userDrawn="1">
            <p:extLst>
              <p:ext uri="{D42A27DB-BD31-4B8C-83A1-F6EECF244321}">
                <p14:modId xmlns:p14="http://schemas.microsoft.com/office/powerpoint/2010/main" val="3172847692"/>
              </p:ext>
            </p:extLst>
          </p:nvPr>
        </p:nvGraphicFramePr>
        <p:xfrm>
          <a:off x="591223" y="5162196"/>
          <a:ext cx="2992362" cy="167640"/>
        </p:xfrm>
        <a:graphic>
          <a:graphicData uri="http://schemas.openxmlformats.org/drawingml/2006/table">
            <a:tbl>
              <a:tblPr firstRow="1" bandRow="1">
                <a:tableStyleId>{5940675A-B579-460E-94D1-54222C63F5DA}</a:tableStyleId>
              </a:tblPr>
              <a:tblGrid>
                <a:gridCol w="498727">
                  <a:extLst>
                    <a:ext uri="{9D8B030D-6E8A-4147-A177-3AD203B41FA5}">
                      <a16:colId xmlns:a16="http://schemas.microsoft.com/office/drawing/2014/main" val="584924276"/>
                    </a:ext>
                  </a:extLst>
                </a:gridCol>
                <a:gridCol w="498727">
                  <a:extLst>
                    <a:ext uri="{9D8B030D-6E8A-4147-A177-3AD203B41FA5}">
                      <a16:colId xmlns:a16="http://schemas.microsoft.com/office/drawing/2014/main" val="1576273864"/>
                    </a:ext>
                  </a:extLst>
                </a:gridCol>
                <a:gridCol w="498727">
                  <a:extLst>
                    <a:ext uri="{9D8B030D-6E8A-4147-A177-3AD203B41FA5}">
                      <a16:colId xmlns:a16="http://schemas.microsoft.com/office/drawing/2014/main" val="3525330167"/>
                    </a:ext>
                  </a:extLst>
                </a:gridCol>
                <a:gridCol w="498727">
                  <a:extLst>
                    <a:ext uri="{9D8B030D-6E8A-4147-A177-3AD203B41FA5}">
                      <a16:colId xmlns:a16="http://schemas.microsoft.com/office/drawing/2014/main" val="4182297781"/>
                    </a:ext>
                  </a:extLst>
                </a:gridCol>
                <a:gridCol w="498727">
                  <a:extLst>
                    <a:ext uri="{9D8B030D-6E8A-4147-A177-3AD203B41FA5}">
                      <a16:colId xmlns:a16="http://schemas.microsoft.com/office/drawing/2014/main" val="3187997168"/>
                    </a:ext>
                  </a:extLst>
                </a:gridCol>
                <a:gridCol w="498727">
                  <a:extLst>
                    <a:ext uri="{9D8B030D-6E8A-4147-A177-3AD203B41FA5}">
                      <a16:colId xmlns:a16="http://schemas.microsoft.com/office/drawing/2014/main" val="188688085"/>
                    </a:ext>
                  </a:extLst>
                </a:gridCol>
              </a:tblGrid>
              <a:tr h="167640">
                <a:tc>
                  <a:txBody>
                    <a:bodyPr/>
                    <a:lstStyle/>
                    <a:p>
                      <a:r>
                        <a:rPr lang="en-AU" sz="500" b="1" dirty="0"/>
                        <a:t>Adelaide</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500" b="1" dirty="0"/>
                        <a:t>Brisbane</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500" b="1" dirty="0"/>
                        <a:t>Melbourne</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500" b="1" dirty="0"/>
                        <a:t>Newcastle</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500" b="1" dirty="0"/>
                        <a:t>Perth</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500" b="1" dirty="0"/>
                        <a:t>Sydney</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6059051"/>
                  </a:ext>
                </a:extLst>
              </a:tr>
            </a:tbl>
          </a:graphicData>
        </a:graphic>
      </p:graphicFrame>
      <p:sp>
        <p:nvSpPr>
          <p:cNvPr id="38" name="Content Placeholder 2">
            <a:extLst>
              <a:ext uri="{FF2B5EF4-FFF2-40B4-BE49-F238E27FC236}">
                <a16:creationId xmlns:a16="http://schemas.microsoft.com/office/drawing/2014/main" id="{C23E7C18-DA6C-43D5-A4C3-433AFCBD644F}"/>
              </a:ext>
            </a:extLst>
          </p:cNvPr>
          <p:cNvSpPr>
            <a:spLocks noGrp="1"/>
          </p:cNvSpPr>
          <p:nvPr>
            <p:ph idx="10" hasCustomPrompt="1"/>
          </p:nvPr>
        </p:nvSpPr>
        <p:spPr>
          <a:xfrm>
            <a:off x="2664193" y="1198801"/>
            <a:ext cx="1902552" cy="3963396"/>
          </a:xfrm>
        </p:spPr>
        <p:txBody>
          <a:bodyPr>
            <a:noAutofit/>
          </a:bodyPr>
          <a:lstStyle>
            <a:lvl1pPr marL="0" indent="0">
              <a:spcAft>
                <a:spcPts val="900"/>
              </a:spcAft>
              <a:buFontTx/>
              <a:buNone/>
              <a:defRPr sz="810" b="0"/>
            </a:lvl1pPr>
            <a:lvl2pPr marL="231458" indent="0">
              <a:buFontTx/>
              <a:buNone/>
              <a:defRPr sz="1215"/>
            </a:lvl2pPr>
            <a:lvl3pPr marL="462915" indent="0">
              <a:buFontTx/>
              <a:buNone/>
              <a:defRPr sz="1215"/>
            </a:lvl3pPr>
            <a:lvl4pPr marL="694373" indent="0">
              <a:buFontTx/>
              <a:buNone/>
              <a:defRPr sz="1215"/>
            </a:lvl4pPr>
            <a:lvl5pPr marL="925830" indent="0">
              <a:buFontTx/>
              <a:buNone/>
              <a:defRPr sz="1215"/>
            </a:lvl5pPr>
          </a:lstStyle>
          <a:p>
            <a:pPr lvl="0"/>
            <a:r>
              <a:rPr lang="en-US" dirty="0"/>
              <a:t>Click to edit Master text styles</a:t>
            </a:r>
          </a:p>
        </p:txBody>
      </p:sp>
      <p:sp>
        <p:nvSpPr>
          <p:cNvPr id="39" name="Title 1">
            <a:extLst>
              <a:ext uri="{FF2B5EF4-FFF2-40B4-BE49-F238E27FC236}">
                <a16:creationId xmlns:a16="http://schemas.microsoft.com/office/drawing/2014/main" id="{4DA3BFA1-A715-448F-84C0-EEE2B49D32BD}"/>
              </a:ext>
            </a:extLst>
          </p:cNvPr>
          <p:cNvSpPr>
            <a:spLocks noGrp="1"/>
          </p:cNvSpPr>
          <p:nvPr>
            <p:ph type="title" hasCustomPrompt="1"/>
          </p:nvPr>
        </p:nvSpPr>
        <p:spPr>
          <a:xfrm>
            <a:off x="457201" y="378001"/>
            <a:ext cx="4695857" cy="436935"/>
          </a:xfrm>
        </p:spPr>
        <p:txBody>
          <a:bodyPr>
            <a:noAutofit/>
          </a:bodyPr>
          <a:lstStyle>
            <a:lvl1pPr marL="77153" indent="0">
              <a:defRPr sz="2520" b="1" i="0">
                <a:solidFill>
                  <a:schemeClr val="accent1"/>
                </a:solidFill>
                <a:latin typeface="Arial Black" panose="020B0A04020102020204" pitchFamily="34" charset="0"/>
              </a:defRPr>
            </a:lvl1pPr>
          </a:lstStyle>
          <a:p>
            <a:r>
              <a:rPr lang="en-US" dirty="0"/>
              <a:t>Name Surname</a:t>
            </a:r>
          </a:p>
        </p:txBody>
      </p:sp>
      <p:sp>
        <p:nvSpPr>
          <p:cNvPr id="40" name="Content Placeholder 2">
            <a:extLst>
              <a:ext uri="{FF2B5EF4-FFF2-40B4-BE49-F238E27FC236}">
                <a16:creationId xmlns:a16="http://schemas.microsoft.com/office/drawing/2014/main" id="{13C8CC7D-6B9D-4857-B9BC-3F42F341A419}"/>
              </a:ext>
            </a:extLst>
          </p:cNvPr>
          <p:cNvSpPr>
            <a:spLocks noGrp="1"/>
          </p:cNvSpPr>
          <p:nvPr>
            <p:ph idx="13" hasCustomPrompt="1"/>
          </p:nvPr>
        </p:nvSpPr>
        <p:spPr>
          <a:xfrm>
            <a:off x="4658593" y="1198801"/>
            <a:ext cx="1902552" cy="3963396"/>
          </a:xfrm>
        </p:spPr>
        <p:txBody>
          <a:bodyPr>
            <a:noAutofit/>
          </a:bodyPr>
          <a:lstStyle>
            <a:lvl1pPr marL="0" indent="0">
              <a:spcAft>
                <a:spcPts val="900"/>
              </a:spcAft>
              <a:buFontTx/>
              <a:buNone/>
              <a:defRPr sz="810" b="0"/>
            </a:lvl1pPr>
            <a:lvl2pPr marL="231458" indent="0">
              <a:buFontTx/>
              <a:buNone/>
              <a:defRPr sz="1215"/>
            </a:lvl2pPr>
            <a:lvl3pPr marL="462915" indent="0">
              <a:buFontTx/>
              <a:buNone/>
              <a:defRPr sz="1215"/>
            </a:lvl3pPr>
            <a:lvl4pPr marL="694373" indent="0">
              <a:buFontTx/>
              <a:buNone/>
              <a:defRPr sz="1215"/>
            </a:lvl4pPr>
            <a:lvl5pPr marL="925830" indent="0">
              <a:buFontTx/>
              <a:buNone/>
              <a:defRPr sz="1215"/>
            </a:lvl5pPr>
          </a:lstStyle>
          <a:p>
            <a:pPr lvl="0"/>
            <a:r>
              <a:rPr lang="en-US" dirty="0"/>
              <a:t>Click to edit Master text styles</a:t>
            </a:r>
          </a:p>
        </p:txBody>
      </p:sp>
      <p:sp>
        <p:nvSpPr>
          <p:cNvPr id="41" name="Content Placeholder 2">
            <a:extLst>
              <a:ext uri="{FF2B5EF4-FFF2-40B4-BE49-F238E27FC236}">
                <a16:creationId xmlns:a16="http://schemas.microsoft.com/office/drawing/2014/main" id="{F81FA1FA-DA59-4863-8785-BC6B267F9D76}"/>
              </a:ext>
            </a:extLst>
          </p:cNvPr>
          <p:cNvSpPr>
            <a:spLocks noGrp="1"/>
          </p:cNvSpPr>
          <p:nvPr>
            <p:ph idx="14" hasCustomPrompt="1"/>
          </p:nvPr>
        </p:nvSpPr>
        <p:spPr>
          <a:xfrm>
            <a:off x="6667393" y="1198801"/>
            <a:ext cx="1902552" cy="3963396"/>
          </a:xfrm>
        </p:spPr>
        <p:txBody>
          <a:bodyPr>
            <a:noAutofit/>
          </a:bodyPr>
          <a:lstStyle>
            <a:lvl1pPr marL="0" indent="0">
              <a:spcAft>
                <a:spcPts val="900"/>
              </a:spcAft>
              <a:buFontTx/>
              <a:buNone/>
              <a:defRPr sz="810" b="0"/>
            </a:lvl1pPr>
            <a:lvl2pPr marL="231458" indent="0">
              <a:buFontTx/>
              <a:buNone/>
              <a:defRPr sz="1215"/>
            </a:lvl2pPr>
            <a:lvl3pPr marL="462915" indent="0">
              <a:buFontTx/>
              <a:buNone/>
              <a:defRPr sz="1215"/>
            </a:lvl3pPr>
            <a:lvl4pPr marL="694373" indent="0">
              <a:buFontTx/>
              <a:buNone/>
              <a:defRPr sz="1215"/>
            </a:lvl4pPr>
            <a:lvl5pPr marL="925830" indent="0">
              <a:buFontTx/>
              <a:buNone/>
              <a:defRPr sz="1215"/>
            </a:lvl5pPr>
          </a:lstStyle>
          <a:p>
            <a:pPr lvl="0"/>
            <a:r>
              <a:rPr lang="en-US" dirty="0"/>
              <a:t>Click to edit Master text styles</a:t>
            </a:r>
          </a:p>
        </p:txBody>
      </p:sp>
      <p:sp>
        <p:nvSpPr>
          <p:cNvPr id="46" name="Content Placeholder 2">
            <a:extLst>
              <a:ext uri="{FF2B5EF4-FFF2-40B4-BE49-F238E27FC236}">
                <a16:creationId xmlns:a16="http://schemas.microsoft.com/office/drawing/2014/main" id="{39DD045F-7B85-46AD-BC1C-0E081060C083}"/>
              </a:ext>
            </a:extLst>
          </p:cNvPr>
          <p:cNvSpPr>
            <a:spLocks noGrp="1"/>
          </p:cNvSpPr>
          <p:nvPr>
            <p:ph idx="15" hasCustomPrompt="1"/>
          </p:nvPr>
        </p:nvSpPr>
        <p:spPr>
          <a:xfrm>
            <a:off x="561601" y="2296801"/>
            <a:ext cx="2001793" cy="246221"/>
          </a:xfrm>
        </p:spPr>
        <p:txBody>
          <a:bodyPr>
            <a:noAutofit/>
          </a:bodyPr>
          <a:lstStyle>
            <a:lvl1pPr marL="77760" indent="0">
              <a:buNone/>
              <a:defRPr sz="900" b="1" i="0" u="none"/>
            </a:lvl1pPr>
            <a:lvl2pPr>
              <a:defRPr sz="1215"/>
            </a:lvl2pPr>
            <a:lvl3pPr>
              <a:defRPr sz="1215"/>
            </a:lvl3pPr>
            <a:lvl4pPr>
              <a:defRPr sz="1215"/>
            </a:lvl4pPr>
            <a:lvl5pPr>
              <a:defRPr sz="1215"/>
            </a:lvl5pPr>
          </a:lstStyle>
          <a:p>
            <a:pPr lvl="0"/>
            <a:r>
              <a:rPr lang="en-US" dirty="0"/>
              <a:t>Title</a:t>
            </a:r>
          </a:p>
        </p:txBody>
      </p:sp>
      <p:sp>
        <p:nvSpPr>
          <p:cNvPr id="47" name="Picture Placeholder 7">
            <a:extLst>
              <a:ext uri="{FF2B5EF4-FFF2-40B4-BE49-F238E27FC236}">
                <a16:creationId xmlns:a16="http://schemas.microsoft.com/office/drawing/2014/main" id="{977C9252-CD4D-4699-9A66-94831FCB980D}"/>
              </a:ext>
            </a:extLst>
          </p:cNvPr>
          <p:cNvSpPr>
            <a:spLocks noGrp="1" noChangeAspect="1"/>
          </p:cNvSpPr>
          <p:nvPr>
            <p:ph type="pic" sz="quarter" idx="12"/>
          </p:nvPr>
        </p:nvSpPr>
        <p:spPr>
          <a:xfrm>
            <a:off x="723600" y="1209600"/>
            <a:ext cx="1018800" cy="1018800"/>
          </a:xfrm>
          <a:prstGeom prst="ellipse">
            <a:avLst/>
          </a:prstGeom>
        </p:spPr>
        <p:txBody>
          <a:bodyPr/>
          <a:lstStyle/>
          <a:p>
            <a:r>
              <a:rPr lang="en-US"/>
              <a:t>Click icon to add picture</a:t>
            </a:r>
            <a:endParaRPr lang="en-AU" dirty="0"/>
          </a:p>
        </p:txBody>
      </p:sp>
      <p:graphicFrame>
        <p:nvGraphicFramePr>
          <p:cNvPr id="50" name="Table 49">
            <a:extLst>
              <a:ext uri="{FF2B5EF4-FFF2-40B4-BE49-F238E27FC236}">
                <a16:creationId xmlns:a16="http://schemas.microsoft.com/office/drawing/2014/main" id="{B00C7833-6839-40D6-A9B7-4B49245C2031}"/>
              </a:ext>
            </a:extLst>
          </p:cNvPr>
          <p:cNvGraphicFramePr>
            <a:graphicFrameLocks noGrp="1"/>
          </p:cNvGraphicFramePr>
          <p:nvPr userDrawn="1">
            <p:extLst>
              <p:ext uri="{D42A27DB-BD31-4B8C-83A1-F6EECF244321}">
                <p14:modId xmlns:p14="http://schemas.microsoft.com/office/powerpoint/2010/main" val="2997828661"/>
              </p:ext>
            </p:extLst>
          </p:nvPr>
        </p:nvGraphicFramePr>
        <p:xfrm>
          <a:off x="455868" y="2683108"/>
          <a:ext cx="357794" cy="514743"/>
        </p:xfrm>
        <a:graphic>
          <a:graphicData uri="http://schemas.openxmlformats.org/drawingml/2006/table">
            <a:tbl>
              <a:tblPr firstRow="1" bandRow="1">
                <a:tableStyleId>{5940675A-B579-460E-94D1-54222C63F5DA}</a:tableStyleId>
              </a:tblPr>
              <a:tblGrid>
                <a:gridCol w="357794">
                  <a:extLst>
                    <a:ext uri="{9D8B030D-6E8A-4147-A177-3AD203B41FA5}">
                      <a16:colId xmlns:a16="http://schemas.microsoft.com/office/drawing/2014/main" val="168191900"/>
                    </a:ext>
                  </a:extLst>
                </a:gridCol>
              </a:tblGrid>
              <a:tr h="171581">
                <a:tc>
                  <a:txBody>
                    <a:bodyPr/>
                    <a:lstStyle/>
                    <a:p>
                      <a:pPr algn="r"/>
                      <a:r>
                        <a:rPr lang="en-AU" sz="900" b="1" i="1" dirty="0"/>
                        <a:t>p.</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3931732"/>
                  </a:ext>
                </a:extLst>
              </a:tr>
              <a:tr h="171581">
                <a:tc>
                  <a:txBody>
                    <a:bodyPr/>
                    <a:lstStyle/>
                    <a:p>
                      <a:pPr algn="r"/>
                      <a:r>
                        <a:rPr lang="en-AU" sz="900" b="1" i="1" dirty="0"/>
                        <a:t>e.</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2566061"/>
                  </a:ext>
                </a:extLst>
              </a:tr>
              <a:tr h="171581">
                <a:tc>
                  <a:txBody>
                    <a:bodyPr/>
                    <a:lstStyle/>
                    <a:p>
                      <a:pPr algn="r"/>
                      <a:endParaRPr lang="en-AU" sz="900" b="1" i="1"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21968176"/>
                  </a:ext>
                </a:extLst>
              </a:tr>
            </a:tbl>
          </a:graphicData>
        </a:graphic>
      </p:graphicFrame>
      <p:sp>
        <p:nvSpPr>
          <p:cNvPr id="51" name="Text Placeholder 26">
            <a:extLst>
              <a:ext uri="{FF2B5EF4-FFF2-40B4-BE49-F238E27FC236}">
                <a16:creationId xmlns:a16="http://schemas.microsoft.com/office/drawing/2014/main" id="{54141753-4B6D-4DC4-981B-1D7BD8D11335}"/>
              </a:ext>
            </a:extLst>
          </p:cNvPr>
          <p:cNvSpPr>
            <a:spLocks noGrp="1"/>
          </p:cNvSpPr>
          <p:nvPr>
            <p:ph type="body" sz="quarter" idx="16" hasCustomPrompt="1"/>
          </p:nvPr>
        </p:nvSpPr>
        <p:spPr>
          <a:xfrm>
            <a:off x="659722" y="2878461"/>
            <a:ext cx="1908000" cy="124650"/>
          </a:xfrm>
        </p:spPr>
        <p:txBody>
          <a:bodyPr tIns="0" bIns="0" anchor="ctr" anchorCtr="0">
            <a:spAutoFit/>
          </a:bodyPr>
          <a:lstStyle>
            <a:lvl1pPr marL="0" indent="0">
              <a:buFontTx/>
              <a:buNone/>
              <a:defRPr sz="720"/>
            </a:lvl1pPr>
            <a:lvl2pPr marL="231458" indent="0">
              <a:buFontTx/>
              <a:buNone/>
              <a:defRPr/>
            </a:lvl2pPr>
            <a:lvl3pPr marL="462915" indent="0">
              <a:buFontTx/>
              <a:buNone/>
              <a:defRPr/>
            </a:lvl3pPr>
            <a:lvl4pPr marL="694373" indent="0">
              <a:buFontTx/>
              <a:buNone/>
              <a:defRPr/>
            </a:lvl4pPr>
            <a:lvl5pPr marL="925830" indent="0">
              <a:buFontTx/>
              <a:buNone/>
              <a:defRPr/>
            </a:lvl5pPr>
          </a:lstStyle>
          <a:p>
            <a:r>
              <a:rPr lang="en-AU" sz="810" dirty="0">
                <a:hlinkClick r:id="rId4"/>
              </a:rPr>
              <a:t>name@pitcher.com.au</a:t>
            </a:r>
            <a:endParaRPr lang="en-AU" sz="810" dirty="0"/>
          </a:p>
        </p:txBody>
      </p:sp>
      <p:sp>
        <p:nvSpPr>
          <p:cNvPr id="53" name="Text Placeholder 26">
            <a:extLst>
              <a:ext uri="{FF2B5EF4-FFF2-40B4-BE49-F238E27FC236}">
                <a16:creationId xmlns:a16="http://schemas.microsoft.com/office/drawing/2014/main" id="{6828F47A-E831-4DC7-B5EF-7222A519C8D2}"/>
              </a:ext>
            </a:extLst>
          </p:cNvPr>
          <p:cNvSpPr>
            <a:spLocks noGrp="1"/>
          </p:cNvSpPr>
          <p:nvPr>
            <p:ph type="body" sz="quarter" idx="18" hasCustomPrompt="1"/>
          </p:nvPr>
        </p:nvSpPr>
        <p:spPr>
          <a:xfrm>
            <a:off x="660648" y="2698231"/>
            <a:ext cx="1908000" cy="124650"/>
          </a:xfrm>
        </p:spPr>
        <p:txBody>
          <a:bodyPr tIns="0" bIns="0" anchor="ctr" anchorCtr="0">
            <a:spAutoFit/>
          </a:bodyPr>
          <a:lstStyle>
            <a:lvl1pPr marL="0" indent="0">
              <a:buFontTx/>
              <a:buNone/>
              <a:defRPr sz="720"/>
            </a:lvl1pPr>
            <a:lvl2pPr marL="231458" indent="0">
              <a:buFontTx/>
              <a:buNone/>
              <a:defRPr/>
            </a:lvl2pPr>
            <a:lvl3pPr marL="462915" indent="0">
              <a:buFontTx/>
              <a:buNone/>
              <a:defRPr/>
            </a:lvl3pPr>
            <a:lvl4pPr marL="694373" indent="0">
              <a:buFontTx/>
              <a:buNone/>
              <a:defRPr/>
            </a:lvl4pPr>
            <a:lvl5pPr marL="925830" indent="0">
              <a:buFontTx/>
              <a:buNone/>
              <a:defRPr/>
            </a:lvl5pPr>
          </a:lstStyle>
          <a:p>
            <a:r>
              <a:rPr lang="en-AU" sz="810" dirty="0"/>
              <a:t>+61 2</a:t>
            </a:r>
          </a:p>
        </p:txBody>
      </p:sp>
    </p:spTree>
    <p:extLst>
      <p:ext uri="{BB962C8B-B14F-4D97-AF65-F5344CB8AC3E}">
        <p14:creationId xmlns:p14="http://schemas.microsoft.com/office/powerpoint/2010/main" val="2300929119"/>
      </p:ext>
    </p:extLst>
  </p:cSld>
  <p:clrMapOvr>
    <a:masterClrMapping/>
  </p:clrMapOvr>
  <p:transition spd="slow">
    <p:wipe/>
  </p:transition>
  <p:extLst>
    <p:ext uri="{DCECCB84-F9BA-43D5-87BE-67443E8EF086}">
      <p15:sldGuideLst xmlns:p15="http://schemas.microsoft.com/office/powerpoint/2012/main">
        <p15:guide id="1" orient="horz" pos="1800">
          <p15:clr>
            <a:srgbClr val="FBAE40"/>
          </p15:clr>
        </p15:guide>
        <p15:guide id="2" orient="horz" pos="75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ine Step Process Arrow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5" name="Freeform 4"/>
          <p:cNvSpPr/>
          <p:nvPr/>
        </p:nvSpPr>
        <p:spPr>
          <a:xfrm rot="5400000">
            <a:off x="6692939" y="3390111"/>
            <a:ext cx="1070921" cy="2831944"/>
          </a:xfrm>
          <a:custGeom>
            <a:avLst/>
            <a:gdLst>
              <a:gd name="connsiteX0" fmla="*/ 0 w 1285105"/>
              <a:gd name="connsiteY0" fmla="*/ 636318 h 3775925"/>
              <a:gd name="connsiteX1" fmla="*/ 1 w 1285105"/>
              <a:gd name="connsiteY1" fmla="*/ 636317 h 3775925"/>
              <a:gd name="connsiteX2" fmla="*/ 1 w 1285105"/>
              <a:gd name="connsiteY2" fmla="*/ 369714 h 3775925"/>
              <a:gd name="connsiteX3" fmla="*/ 0 w 1285105"/>
              <a:gd name="connsiteY3" fmla="*/ 369714 h 3775925"/>
              <a:gd name="connsiteX4" fmla="*/ 642552 w 1285105"/>
              <a:gd name="connsiteY4" fmla="*/ 0 h 3775925"/>
              <a:gd name="connsiteX5" fmla="*/ 1285104 w 1285105"/>
              <a:gd name="connsiteY5" fmla="*/ 369714 h 3775925"/>
              <a:gd name="connsiteX6" fmla="*/ 1285105 w 1285105"/>
              <a:gd name="connsiteY6" fmla="*/ 369714 h 3775925"/>
              <a:gd name="connsiteX7" fmla="*/ 1285105 w 1285105"/>
              <a:gd name="connsiteY7" fmla="*/ 636318 h 3775925"/>
              <a:gd name="connsiteX8" fmla="*/ 1285105 w 1285105"/>
              <a:gd name="connsiteY8" fmla="*/ 3509321 h 3775925"/>
              <a:gd name="connsiteX9" fmla="*/ 1285105 w 1285105"/>
              <a:gd name="connsiteY9" fmla="*/ 3775925 h 3775925"/>
              <a:gd name="connsiteX10" fmla="*/ 1 w 1285105"/>
              <a:gd name="connsiteY10" fmla="*/ 3775925 h 3775925"/>
              <a:gd name="connsiteX11" fmla="*/ 1 w 1285105"/>
              <a:gd name="connsiteY11" fmla="*/ 3509321 h 3775925"/>
              <a:gd name="connsiteX12" fmla="*/ 1 w 1285105"/>
              <a:gd name="connsiteY12" fmla="*/ 636318 h 377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105" h="3775925">
                <a:moveTo>
                  <a:pt x="0" y="636318"/>
                </a:moveTo>
                <a:lnTo>
                  <a:pt x="1" y="636317"/>
                </a:lnTo>
                <a:lnTo>
                  <a:pt x="1" y="369714"/>
                </a:lnTo>
                <a:lnTo>
                  <a:pt x="0" y="369714"/>
                </a:lnTo>
                <a:lnTo>
                  <a:pt x="642552" y="0"/>
                </a:lnTo>
                <a:lnTo>
                  <a:pt x="1285104" y="369714"/>
                </a:lnTo>
                <a:lnTo>
                  <a:pt x="1285105" y="369714"/>
                </a:lnTo>
                <a:lnTo>
                  <a:pt x="1285105" y="636318"/>
                </a:lnTo>
                <a:lnTo>
                  <a:pt x="1285105" y="3509321"/>
                </a:lnTo>
                <a:lnTo>
                  <a:pt x="1285105" y="3775925"/>
                </a:lnTo>
                <a:lnTo>
                  <a:pt x="1" y="3775925"/>
                </a:lnTo>
                <a:lnTo>
                  <a:pt x="1" y="3509321"/>
                </a:lnTo>
                <a:lnTo>
                  <a:pt x="1" y="636318"/>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8"/>
          </a:p>
        </p:txBody>
      </p:sp>
      <p:sp>
        <p:nvSpPr>
          <p:cNvPr id="6" name="Freeform 5"/>
          <p:cNvSpPr/>
          <p:nvPr/>
        </p:nvSpPr>
        <p:spPr>
          <a:xfrm>
            <a:off x="3256006" y="4270621"/>
            <a:ext cx="2909276" cy="1070920"/>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rgbClr val="00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8"/>
          </a:p>
        </p:txBody>
      </p:sp>
      <p:sp>
        <p:nvSpPr>
          <p:cNvPr id="7" name="Freeform 6"/>
          <p:cNvSpPr/>
          <p:nvPr/>
        </p:nvSpPr>
        <p:spPr>
          <a:xfrm rot="5400000">
            <a:off x="1415791" y="3225672"/>
            <a:ext cx="1325726" cy="2909277"/>
          </a:xfrm>
          <a:custGeom>
            <a:avLst/>
            <a:gdLst>
              <a:gd name="connsiteX0" fmla="*/ 305766 w 1590871"/>
              <a:gd name="connsiteY0" fmla="*/ 369714 h 3879036"/>
              <a:gd name="connsiteX1" fmla="*/ 948318 w 1590871"/>
              <a:gd name="connsiteY1" fmla="*/ 0 h 3879036"/>
              <a:gd name="connsiteX2" fmla="*/ 1590870 w 1590871"/>
              <a:gd name="connsiteY2" fmla="*/ 369714 h 3879036"/>
              <a:gd name="connsiteX3" fmla="*/ 1590871 w 1590871"/>
              <a:gd name="connsiteY3" fmla="*/ 369714 h 3879036"/>
              <a:gd name="connsiteX4" fmla="*/ 1590871 w 1590871"/>
              <a:gd name="connsiteY4" fmla="*/ 3664847 h 3879036"/>
              <a:gd name="connsiteX5" fmla="*/ 1376683 w 1590871"/>
              <a:gd name="connsiteY5" fmla="*/ 3879035 h 3879036"/>
              <a:gd name="connsiteX6" fmla="*/ 305767 w 1590871"/>
              <a:gd name="connsiteY6" fmla="*/ 3879035 h 3879036"/>
              <a:gd name="connsiteX7" fmla="*/ 305767 w 1590871"/>
              <a:gd name="connsiteY7" fmla="*/ 369714 h 3879036"/>
              <a:gd name="connsiteX8" fmla="*/ 0 w 1590871"/>
              <a:gd name="connsiteY8" fmla="*/ 3879036 h 3879036"/>
              <a:gd name="connsiteX9" fmla="*/ 0 w 1590871"/>
              <a:gd name="connsiteY9" fmla="*/ 2593932 h 3879036"/>
              <a:gd name="connsiteX10" fmla="*/ 305766 w 1590871"/>
              <a:gd name="connsiteY10" fmla="*/ 2593932 h 3879036"/>
              <a:gd name="connsiteX11" fmla="*/ 305766 w 1590871"/>
              <a:gd name="connsiteY11" fmla="*/ 3879036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871" h="3879036">
                <a:moveTo>
                  <a:pt x="305766" y="369714"/>
                </a:moveTo>
                <a:lnTo>
                  <a:pt x="948318" y="0"/>
                </a:lnTo>
                <a:lnTo>
                  <a:pt x="1590870" y="369714"/>
                </a:lnTo>
                <a:lnTo>
                  <a:pt x="1590871" y="369714"/>
                </a:lnTo>
                <a:lnTo>
                  <a:pt x="1590871" y="3664847"/>
                </a:lnTo>
                <a:cubicBezTo>
                  <a:pt x="1590871" y="3783140"/>
                  <a:pt x="1494976" y="3879035"/>
                  <a:pt x="1376683" y="3879035"/>
                </a:cubicBezTo>
                <a:lnTo>
                  <a:pt x="305767" y="3879035"/>
                </a:lnTo>
                <a:lnTo>
                  <a:pt x="305767" y="369714"/>
                </a:lnTo>
                <a:close/>
                <a:moveTo>
                  <a:pt x="0" y="3879036"/>
                </a:moveTo>
                <a:lnTo>
                  <a:pt x="0" y="2593932"/>
                </a:lnTo>
                <a:lnTo>
                  <a:pt x="305766" y="2593932"/>
                </a:lnTo>
                <a:lnTo>
                  <a:pt x="305766" y="3879036"/>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8"/>
          </a:p>
        </p:txBody>
      </p:sp>
      <p:sp>
        <p:nvSpPr>
          <p:cNvPr id="8" name="Freeform 7"/>
          <p:cNvSpPr/>
          <p:nvPr/>
        </p:nvSpPr>
        <p:spPr>
          <a:xfrm rot="10800000" flipH="1">
            <a:off x="624013" y="2720794"/>
            <a:ext cx="2631992" cy="1604749"/>
          </a:xfrm>
          <a:custGeom>
            <a:avLst/>
            <a:gdLst>
              <a:gd name="connsiteX0" fmla="*/ 1 w 3509322"/>
              <a:gd name="connsiteY0" fmla="*/ 369714 h 1925699"/>
              <a:gd name="connsiteX1" fmla="*/ 1285105 w 3509322"/>
              <a:gd name="connsiteY1" fmla="*/ 369714 h 1925699"/>
              <a:gd name="connsiteX2" fmla="*/ 642553 w 3509322"/>
              <a:gd name="connsiteY2" fmla="*/ 0 h 1925699"/>
              <a:gd name="connsiteX3" fmla="*/ 214189 w 3509322"/>
              <a:gd name="connsiteY3" fmla="*/ 1925699 h 1925699"/>
              <a:gd name="connsiteX4" fmla="*/ 3509322 w 3509322"/>
              <a:gd name="connsiteY4" fmla="*/ 1925699 h 1925699"/>
              <a:gd name="connsiteX5" fmla="*/ 3509322 w 3509322"/>
              <a:gd name="connsiteY5" fmla="*/ 640595 h 1925699"/>
              <a:gd name="connsiteX6" fmla="*/ 1285105 w 3509322"/>
              <a:gd name="connsiteY6" fmla="*/ 640595 h 1925699"/>
              <a:gd name="connsiteX7" fmla="*/ 1285105 w 3509322"/>
              <a:gd name="connsiteY7" fmla="*/ 369715 h 1925699"/>
              <a:gd name="connsiteX8" fmla="*/ 0 w 3509322"/>
              <a:gd name="connsiteY8" fmla="*/ 369715 h 1925699"/>
              <a:gd name="connsiteX9" fmla="*/ 0 w 3509322"/>
              <a:gd name="connsiteY9" fmla="*/ 640596 h 1925699"/>
              <a:gd name="connsiteX10" fmla="*/ 1 w 3509322"/>
              <a:gd name="connsiteY10" fmla="*/ 640596 h 1925699"/>
              <a:gd name="connsiteX11" fmla="*/ 1 w 3509322"/>
              <a:gd name="connsiteY11" fmla="*/ 1711511 h 1925699"/>
              <a:gd name="connsiteX12" fmla="*/ 214189 w 3509322"/>
              <a:gd name="connsiteY12" fmla="*/ 1925699 h 192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9322" h="1925699">
                <a:moveTo>
                  <a:pt x="1" y="369714"/>
                </a:moveTo>
                <a:lnTo>
                  <a:pt x="1285105" y="369714"/>
                </a:lnTo>
                <a:lnTo>
                  <a:pt x="642553" y="0"/>
                </a:lnTo>
                <a:close/>
                <a:moveTo>
                  <a:pt x="214189" y="1925699"/>
                </a:moveTo>
                <a:lnTo>
                  <a:pt x="3509322" y="1925699"/>
                </a:lnTo>
                <a:lnTo>
                  <a:pt x="3509322" y="640595"/>
                </a:lnTo>
                <a:lnTo>
                  <a:pt x="1285105" y="640595"/>
                </a:lnTo>
                <a:lnTo>
                  <a:pt x="1285105" y="369715"/>
                </a:lnTo>
                <a:lnTo>
                  <a:pt x="0" y="369715"/>
                </a:lnTo>
                <a:lnTo>
                  <a:pt x="0" y="640596"/>
                </a:lnTo>
                <a:lnTo>
                  <a:pt x="1" y="640596"/>
                </a:lnTo>
                <a:lnTo>
                  <a:pt x="1" y="1711511"/>
                </a:lnTo>
                <a:cubicBezTo>
                  <a:pt x="1" y="1829804"/>
                  <a:pt x="95896" y="1925699"/>
                  <a:pt x="214189" y="1925699"/>
                </a:cubicBezTo>
                <a:close/>
              </a:path>
            </a:pathLst>
          </a:cu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8"/>
          </a:p>
        </p:txBody>
      </p:sp>
      <p:sp>
        <p:nvSpPr>
          <p:cNvPr id="9" name="Freeform 8"/>
          <p:cNvSpPr/>
          <p:nvPr/>
        </p:nvSpPr>
        <p:spPr>
          <a:xfrm flipH="1">
            <a:off x="2978721" y="2720792"/>
            <a:ext cx="2909276" cy="1070920"/>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8" dirty="0"/>
          </a:p>
        </p:txBody>
      </p:sp>
      <p:sp>
        <p:nvSpPr>
          <p:cNvPr id="10" name="Freeform 9"/>
          <p:cNvSpPr/>
          <p:nvPr/>
        </p:nvSpPr>
        <p:spPr>
          <a:xfrm rot="5400000">
            <a:off x="6409754" y="1681478"/>
            <a:ext cx="1311191" cy="2909277"/>
          </a:xfrm>
          <a:custGeom>
            <a:avLst/>
            <a:gdLst>
              <a:gd name="connsiteX0" fmla="*/ 288325 w 1573429"/>
              <a:gd name="connsiteY0" fmla="*/ 3509322 h 3879036"/>
              <a:gd name="connsiteX1" fmla="*/ 288325 w 1573429"/>
              <a:gd name="connsiteY1" fmla="*/ 0 h 3879036"/>
              <a:gd name="connsiteX2" fmla="*/ 1359241 w 1573429"/>
              <a:gd name="connsiteY2" fmla="*/ 0 h 3879036"/>
              <a:gd name="connsiteX3" fmla="*/ 1573429 w 1573429"/>
              <a:gd name="connsiteY3" fmla="*/ 214189 h 3879036"/>
              <a:gd name="connsiteX4" fmla="*/ 1573429 w 1573429"/>
              <a:gd name="connsiteY4" fmla="*/ 3509322 h 3879036"/>
              <a:gd name="connsiteX5" fmla="*/ 930877 w 1573429"/>
              <a:gd name="connsiteY5" fmla="*/ 3879036 h 3879036"/>
              <a:gd name="connsiteX6" fmla="*/ 0 w 1573429"/>
              <a:gd name="connsiteY6" fmla="*/ 1285105 h 3879036"/>
              <a:gd name="connsiteX7" fmla="*/ 0 w 1573429"/>
              <a:gd name="connsiteY7" fmla="*/ 0 h 3879036"/>
              <a:gd name="connsiteX8" fmla="*/ 288321 w 1573429"/>
              <a:gd name="connsiteY8" fmla="*/ 0 h 3879036"/>
              <a:gd name="connsiteX9" fmla="*/ 288321 w 1573429"/>
              <a:gd name="connsiteY9" fmla="*/ 1285105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429" h="3879036">
                <a:moveTo>
                  <a:pt x="288325" y="3509322"/>
                </a:moveTo>
                <a:lnTo>
                  <a:pt x="288325" y="0"/>
                </a:lnTo>
                <a:lnTo>
                  <a:pt x="1359241" y="0"/>
                </a:lnTo>
                <a:cubicBezTo>
                  <a:pt x="1477534" y="0"/>
                  <a:pt x="1573429" y="95896"/>
                  <a:pt x="1573429" y="214189"/>
                </a:cubicBezTo>
                <a:lnTo>
                  <a:pt x="1573429" y="3509322"/>
                </a:lnTo>
                <a:lnTo>
                  <a:pt x="930877" y="3879036"/>
                </a:lnTo>
                <a:close/>
                <a:moveTo>
                  <a:pt x="0" y="1285105"/>
                </a:moveTo>
                <a:lnTo>
                  <a:pt x="0" y="0"/>
                </a:lnTo>
                <a:lnTo>
                  <a:pt x="288321" y="0"/>
                </a:lnTo>
                <a:lnTo>
                  <a:pt x="288321" y="1285105"/>
                </a:lnTo>
                <a:close/>
              </a:path>
            </a:pathLst>
          </a:custGeom>
          <a:solidFill>
            <a:srgbClr val="EE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8"/>
          </a:p>
        </p:txBody>
      </p:sp>
      <p:sp>
        <p:nvSpPr>
          <p:cNvPr id="11" name="Freeform 10"/>
          <p:cNvSpPr/>
          <p:nvPr/>
        </p:nvSpPr>
        <p:spPr>
          <a:xfrm rot="10800000" flipH="1">
            <a:off x="5887998" y="1169332"/>
            <a:ext cx="2631991" cy="1619285"/>
          </a:xfrm>
          <a:custGeom>
            <a:avLst/>
            <a:gdLst>
              <a:gd name="connsiteX0" fmla="*/ 2224217 w 3509321"/>
              <a:gd name="connsiteY0" fmla="*/ 369714 h 1943142"/>
              <a:gd name="connsiteX1" fmla="*/ 3509321 w 3509321"/>
              <a:gd name="connsiteY1" fmla="*/ 369714 h 1943142"/>
              <a:gd name="connsiteX2" fmla="*/ 2866769 w 3509321"/>
              <a:gd name="connsiteY2" fmla="*/ 0 h 1943142"/>
              <a:gd name="connsiteX3" fmla="*/ 2224217 w 3509321"/>
              <a:gd name="connsiteY3" fmla="*/ 658036 h 1943142"/>
              <a:gd name="connsiteX4" fmla="*/ 3509321 w 3509321"/>
              <a:gd name="connsiteY4" fmla="*/ 658036 h 1943142"/>
              <a:gd name="connsiteX5" fmla="*/ 3509321 w 3509321"/>
              <a:gd name="connsiteY5" fmla="*/ 369715 h 1943142"/>
              <a:gd name="connsiteX6" fmla="*/ 2224217 w 3509321"/>
              <a:gd name="connsiteY6" fmla="*/ 369715 h 1943142"/>
              <a:gd name="connsiteX7" fmla="*/ 0 w 3509321"/>
              <a:gd name="connsiteY7" fmla="*/ 1943142 h 1943142"/>
              <a:gd name="connsiteX8" fmla="*/ 3295133 w 3509321"/>
              <a:gd name="connsiteY8" fmla="*/ 1943142 h 1943142"/>
              <a:gd name="connsiteX9" fmla="*/ 3509321 w 3509321"/>
              <a:gd name="connsiteY9" fmla="*/ 1728954 h 1943142"/>
              <a:gd name="connsiteX10" fmla="*/ 3509321 w 3509321"/>
              <a:gd name="connsiteY10" fmla="*/ 658038 h 1943142"/>
              <a:gd name="connsiteX11" fmla="*/ 0 w 3509321"/>
              <a:gd name="connsiteY11" fmla="*/ 658038 h 19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9321" h="1943142">
                <a:moveTo>
                  <a:pt x="2224217" y="369714"/>
                </a:moveTo>
                <a:lnTo>
                  <a:pt x="3509321" y="369714"/>
                </a:lnTo>
                <a:lnTo>
                  <a:pt x="2866769" y="0"/>
                </a:lnTo>
                <a:close/>
                <a:moveTo>
                  <a:pt x="2224217" y="658036"/>
                </a:moveTo>
                <a:lnTo>
                  <a:pt x="3509321" y="658036"/>
                </a:lnTo>
                <a:lnTo>
                  <a:pt x="3509321" y="369715"/>
                </a:lnTo>
                <a:lnTo>
                  <a:pt x="2224217" y="369715"/>
                </a:lnTo>
                <a:close/>
                <a:moveTo>
                  <a:pt x="0" y="1943142"/>
                </a:moveTo>
                <a:lnTo>
                  <a:pt x="3295133" y="1943142"/>
                </a:lnTo>
                <a:cubicBezTo>
                  <a:pt x="3413426" y="1943142"/>
                  <a:pt x="3509321" y="1847247"/>
                  <a:pt x="3509321" y="1728954"/>
                </a:cubicBezTo>
                <a:lnTo>
                  <a:pt x="3509321" y="658038"/>
                </a:lnTo>
                <a:lnTo>
                  <a:pt x="0" y="65803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8"/>
          </a:p>
        </p:txBody>
      </p:sp>
      <p:sp>
        <p:nvSpPr>
          <p:cNvPr id="12" name="Freeform 11"/>
          <p:cNvSpPr/>
          <p:nvPr/>
        </p:nvSpPr>
        <p:spPr>
          <a:xfrm>
            <a:off x="3256006" y="1169333"/>
            <a:ext cx="2909276" cy="1070920"/>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8"/>
          </a:p>
        </p:txBody>
      </p:sp>
      <p:sp>
        <p:nvSpPr>
          <p:cNvPr id="13" name="Freeform 12"/>
          <p:cNvSpPr/>
          <p:nvPr/>
        </p:nvSpPr>
        <p:spPr>
          <a:xfrm>
            <a:off x="624016" y="1169334"/>
            <a:ext cx="2909276" cy="1070920"/>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369713" y="642552"/>
                </a:lnTo>
                <a:lnTo>
                  <a:pt x="0" y="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8"/>
          </a:p>
        </p:txBody>
      </p:sp>
      <p:sp>
        <p:nvSpPr>
          <p:cNvPr id="14" name="TextBox 13"/>
          <p:cNvSpPr txBox="1"/>
          <p:nvPr/>
        </p:nvSpPr>
        <p:spPr>
          <a:xfrm>
            <a:off x="943525" y="1362007"/>
            <a:ext cx="517790" cy="685572"/>
          </a:xfrm>
          <a:prstGeom prst="rect">
            <a:avLst/>
          </a:prstGeom>
          <a:noFill/>
        </p:spPr>
        <p:txBody>
          <a:bodyPr wrap="square" lIns="0" tIns="0" rIns="0" bIns="0" rtlCol="0" anchor="ctr">
            <a:spAutoFit/>
          </a:bodyPr>
          <a:lstStyle/>
          <a:p>
            <a:pPr algn="ctr"/>
            <a:r>
              <a:rPr lang="en-US" sz="4455" dirty="0">
                <a:solidFill>
                  <a:schemeClr val="accent1">
                    <a:lumMod val="75000"/>
                  </a:schemeClr>
                </a:solidFill>
              </a:rPr>
              <a:t>1</a:t>
            </a:r>
          </a:p>
        </p:txBody>
      </p:sp>
      <p:cxnSp>
        <p:nvCxnSpPr>
          <p:cNvPr id="16" name="Straight Connector 15"/>
          <p:cNvCxnSpPr/>
          <p:nvPr/>
        </p:nvCxnSpPr>
        <p:spPr>
          <a:xfrm>
            <a:off x="1454171" y="1305713"/>
            <a:ext cx="0" cy="79814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57914" y="1362007"/>
            <a:ext cx="578228" cy="685572"/>
          </a:xfrm>
          <a:prstGeom prst="rect">
            <a:avLst/>
          </a:prstGeom>
          <a:noFill/>
        </p:spPr>
        <p:txBody>
          <a:bodyPr wrap="square" lIns="0" tIns="0" rIns="0" bIns="0" rtlCol="0" anchor="ctr">
            <a:spAutoFit/>
          </a:bodyPr>
          <a:lstStyle/>
          <a:p>
            <a:pPr algn="ctr"/>
            <a:r>
              <a:rPr lang="en-US" sz="4455">
                <a:solidFill>
                  <a:schemeClr val="accent3">
                    <a:lumMod val="75000"/>
                  </a:schemeClr>
                </a:solidFill>
              </a:rPr>
              <a:t>2</a:t>
            </a:r>
          </a:p>
        </p:txBody>
      </p:sp>
      <p:cxnSp>
        <p:nvCxnSpPr>
          <p:cNvPr id="19" name="Straight Connector 18"/>
          <p:cNvCxnSpPr/>
          <p:nvPr/>
        </p:nvCxnSpPr>
        <p:spPr>
          <a:xfrm>
            <a:off x="4136141" y="1305713"/>
            <a:ext cx="0" cy="79814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65280" y="1362007"/>
            <a:ext cx="578228" cy="685572"/>
          </a:xfrm>
          <a:prstGeom prst="rect">
            <a:avLst/>
          </a:prstGeom>
          <a:noFill/>
        </p:spPr>
        <p:txBody>
          <a:bodyPr wrap="square" lIns="0" tIns="0" rIns="0" bIns="0" rtlCol="0" anchor="ctr">
            <a:spAutoFit/>
          </a:bodyPr>
          <a:lstStyle/>
          <a:p>
            <a:pPr algn="ctr"/>
            <a:r>
              <a:rPr lang="en-US" sz="4455">
                <a:solidFill>
                  <a:schemeClr val="accent6">
                    <a:lumMod val="75000"/>
                  </a:schemeClr>
                </a:solidFill>
              </a:rPr>
              <a:t>3</a:t>
            </a:r>
          </a:p>
        </p:txBody>
      </p:sp>
      <p:cxnSp>
        <p:nvCxnSpPr>
          <p:cNvPr id="22" name="Straight Connector 21"/>
          <p:cNvCxnSpPr/>
          <p:nvPr/>
        </p:nvCxnSpPr>
        <p:spPr>
          <a:xfrm>
            <a:off x="6743508" y="1305713"/>
            <a:ext cx="0" cy="79814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6112" y="2910205"/>
            <a:ext cx="517790" cy="685572"/>
          </a:xfrm>
          <a:prstGeom prst="rect">
            <a:avLst/>
          </a:prstGeom>
          <a:noFill/>
        </p:spPr>
        <p:txBody>
          <a:bodyPr wrap="square" lIns="0" tIns="0" rIns="0" bIns="0" rtlCol="0" anchor="ctr">
            <a:spAutoFit/>
          </a:bodyPr>
          <a:lstStyle/>
          <a:p>
            <a:pPr algn="ctr"/>
            <a:r>
              <a:rPr lang="en-US" sz="4455">
                <a:solidFill>
                  <a:schemeClr val="accent6">
                    <a:lumMod val="75000"/>
                  </a:schemeClr>
                </a:solidFill>
              </a:rPr>
              <a:t>6</a:t>
            </a:r>
          </a:p>
        </p:txBody>
      </p:sp>
      <p:cxnSp>
        <p:nvCxnSpPr>
          <p:cNvPr id="25" name="Straight Connector 24"/>
          <p:cNvCxnSpPr/>
          <p:nvPr/>
        </p:nvCxnSpPr>
        <p:spPr>
          <a:xfrm>
            <a:off x="1206758" y="2853911"/>
            <a:ext cx="0" cy="79814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0542" y="2910205"/>
            <a:ext cx="578228" cy="685572"/>
          </a:xfrm>
          <a:prstGeom prst="rect">
            <a:avLst/>
          </a:prstGeom>
          <a:noFill/>
        </p:spPr>
        <p:txBody>
          <a:bodyPr wrap="square" lIns="0" tIns="0" rIns="0" bIns="0" rtlCol="0" anchor="ctr">
            <a:spAutoFit/>
          </a:bodyPr>
          <a:lstStyle/>
          <a:p>
            <a:pPr algn="ctr"/>
            <a:r>
              <a:rPr lang="en-US" sz="4455" dirty="0">
                <a:solidFill>
                  <a:schemeClr val="accent3">
                    <a:lumMod val="75000"/>
                  </a:schemeClr>
                </a:solidFill>
              </a:rPr>
              <a:t>5</a:t>
            </a:r>
          </a:p>
        </p:txBody>
      </p:sp>
      <p:cxnSp>
        <p:nvCxnSpPr>
          <p:cNvPr id="28" name="Straight Connector 27"/>
          <p:cNvCxnSpPr/>
          <p:nvPr/>
        </p:nvCxnSpPr>
        <p:spPr>
          <a:xfrm>
            <a:off x="3808769" y="2853911"/>
            <a:ext cx="0" cy="79814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37908" y="2910205"/>
            <a:ext cx="578228" cy="685572"/>
          </a:xfrm>
          <a:prstGeom prst="rect">
            <a:avLst/>
          </a:prstGeom>
          <a:noFill/>
        </p:spPr>
        <p:txBody>
          <a:bodyPr wrap="square" lIns="0" tIns="0" rIns="0" bIns="0" rtlCol="0" anchor="ctr">
            <a:spAutoFit/>
          </a:bodyPr>
          <a:lstStyle/>
          <a:p>
            <a:pPr algn="ctr"/>
            <a:r>
              <a:rPr lang="en-US" sz="4455">
                <a:solidFill>
                  <a:schemeClr val="accent1">
                    <a:lumMod val="75000"/>
                  </a:schemeClr>
                </a:solidFill>
              </a:rPr>
              <a:t>4</a:t>
            </a:r>
          </a:p>
        </p:txBody>
      </p:sp>
      <p:cxnSp>
        <p:nvCxnSpPr>
          <p:cNvPr id="31" name="Straight Connector 30"/>
          <p:cNvCxnSpPr/>
          <p:nvPr/>
        </p:nvCxnSpPr>
        <p:spPr>
          <a:xfrm>
            <a:off x="6416136" y="2853911"/>
            <a:ext cx="0" cy="79814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43525" y="4461665"/>
            <a:ext cx="517790" cy="685572"/>
          </a:xfrm>
          <a:prstGeom prst="rect">
            <a:avLst/>
          </a:prstGeom>
          <a:noFill/>
        </p:spPr>
        <p:txBody>
          <a:bodyPr wrap="square" lIns="0" tIns="0" rIns="0" bIns="0" rtlCol="0" anchor="ctr">
            <a:spAutoFit/>
          </a:bodyPr>
          <a:lstStyle/>
          <a:p>
            <a:pPr algn="ctr"/>
            <a:r>
              <a:rPr lang="en-US" sz="4455">
                <a:solidFill>
                  <a:schemeClr val="accent1">
                    <a:lumMod val="75000"/>
                  </a:schemeClr>
                </a:solidFill>
              </a:rPr>
              <a:t>7</a:t>
            </a:r>
          </a:p>
        </p:txBody>
      </p:sp>
      <p:cxnSp>
        <p:nvCxnSpPr>
          <p:cNvPr id="34" name="Straight Connector 33"/>
          <p:cNvCxnSpPr/>
          <p:nvPr/>
        </p:nvCxnSpPr>
        <p:spPr>
          <a:xfrm>
            <a:off x="1454171" y="4405370"/>
            <a:ext cx="0" cy="79814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557914" y="4461664"/>
            <a:ext cx="578228" cy="685572"/>
          </a:xfrm>
          <a:prstGeom prst="rect">
            <a:avLst/>
          </a:prstGeom>
          <a:noFill/>
        </p:spPr>
        <p:txBody>
          <a:bodyPr wrap="square" lIns="0" tIns="0" rIns="0" bIns="0" rtlCol="0" anchor="ctr">
            <a:spAutoFit/>
          </a:bodyPr>
          <a:lstStyle/>
          <a:p>
            <a:pPr algn="ctr"/>
            <a:r>
              <a:rPr lang="en-US" sz="4455">
                <a:solidFill>
                  <a:schemeClr val="accent3">
                    <a:lumMod val="75000"/>
                  </a:schemeClr>
                </a:solidFill>
              </a:rPr>
              <a:t>8</a:t>
            </a:r>
          </a:p>
        </p:txBody>
      </p:sp>
      <p:cxnSp>
        <p:nvCxnSpPr>
          <p:cNvPr id="37" name="Straight Connector 36"/>
          <p:cNvCxnSpPr/>
          <p:nvPr/>
        </p:nvCxnSpPr>
        <p:spPr>
          <a:xfrm>
            <a:off x="4136141" y="4405370"/>
            <a:ext cx="0" cy="79814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65280" y="4461661"/>
            <a:ext cx="578228" cy="685572"/>
          </a:xfrm>
          <a:prstGeom prst="rect">
            <a:avLst/>
          </a:prstGeom>
          <a:noFill/>
        </p:spPr>
        <p:txBody>
          <a:bodyPr wrap="square" lIns="0" tIns="0" rIns="0" bIns="0" rtlCol="0" anchor="ctr">
            <a:spAutoFit/>
          </a:bodyPr>
          <a:lstStyle/>
          <a:p>
            <a:pPr algn="ctr"/>
            <a:r>
              <a:rPr lang="en-US" sz="4455" dirty="0">
                <a:solidFill>
                  <a:srgbClr val="002060"/>
                </a:solidFill>
              </a:rPr>
              <a:t>9</a:t>
            </a:r>
          </a:p>
        </p:txBody>
      </p:sp>
      <p:cxnSp>
        <p:nvCxnSpPr>
          <p:cNvPr id="40" name="Straight Connector 39"/>
          <p:cNvCxnSpPr/>
          <p:nvPr/>
        </p:nvCxnSpPr>
        <p:spPr>
          <a:xfrm>
            <a:off x="6743508" y="4405370"/>
            <a:ext cx="0" cy="79814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44" name="Text Placeholder 43"/>
          <p:cNvSpPr>
            <a:spLocks noGrp="1"/>
          </p:cNvSpPr>
          <p:nvPr>
            <p:ph type="body" sz="quarter" idx="13" hasCustomPrompt="1"/>
          </p:nvPr>
        </p:nvSpPr>
        <p:spPr>
          <a:xfrm>
            <a:off x="1577740" y="1305719"/>
            <a:ext cx="1577340" cy="798148"/>
          </a:xfrm>
          <a:effectLst/>
        </p:spPr>
        <p:txBody>
          <a:bodyPr>
            <a:noAutofit/>
          </a:bodyPr>
          <a:lstStyle>
            <a:lvl1pPr marL="0" indent="0">
              <a:buNone/>
              <a:defRPr sz="945">
                <a:effectLst/>
              </a:defRPr>
            </a:lvl1pPr>
            <a:lvl2pPr marL="0" indent="0">
              <a:buNone/>
              <a:defRPr sz="945"/>
            </a:lvl2pPr>
            <a:lvl3pPr marL="0" indent="0">
              <a:buNone/>
              <a:defRPr sz="945"/>
            </a:lvl3pPr>
            <a:lvl4pPr marL="0" indent="0">
              <a:buNone/>
              <a:defRPr sz="945"/>
            </a:lvl4pPr>
            <a:lvl5pPr marL="0" indent="0">
              <a:buNone/>
              <a:defRPr sz="945"/>
            </a:lvl5pPr>
            <a:lvl6pPr marL="0" indent="0">
              <a:buNone/>
              <a:defRPr sz="945"/>
            </a:lvl6pPr>
            <a:lvl7pPr marL="0" indent="0">
              <a:buNone/>
              <a:defRPr sz="945"/>
            </a:lvl7pPr>
            <a:lvl8pPr marL="0" indent="0">
              <a:buNone/>
              <a:defRPr sz="945"/>
            </a:lvl8pPr>
            <a:lvl9pPr marL="0" indent="0">
              <a:buNone/>
              <a:defRPr sz="945"/>
            </a:lvl9pPr>
          </a:lstStyle>
          <a:p>
            <a:pPr lvl="0"/>
            <a:r>
              <a:rPr lang="en-US"/>
              <a:t>Add process step here</a:t>
            </a:r>
          </a:p>
        </p:txBody>
      </p:sp>
      <p:sp>
        <p:nvSpPr>
          <p:cNvPr id="46" name="Text Placeholder 43"/>
          <p:cNvSpPr>
            <a:spLocks noGrp="1"/>
          </p:cNvSpPr>
          <p:nvPr>
            <p:ph type="body" sz="quarter" idx="14" hasCustomPrompt="1"/>
          </p:nvPr>
        </p:nvSpPr>
        <p:spPr>
          <a:xfrm>
            <a:off x="4259711" y="1305719"/>
            <a:ext cx="1577340" cy="798148"/>
          </a:xfrm>
          <a:effectLst/>
        </p:spPr>
        <p:txBody>
          <a:bodyPr>
            <a:noAutofit/>
          </a:bodyPr>
          <a:lstStyle>
            <a:lvl1pPr marL="0" indent="0">
              <a:buNone/>
              <a:defRPr sz="945">
                <a:effectLst/>
              </a:defRPr>
            </a:lvl1pPr>
            <a:lvl2pPr marL="0" indent="0">
              <a:buNone/>
              <a:defRPr sz="945"/>
            </a:lvl2pPr>
            <a:lvl3pPr marL="0" indent="0">
              <a:buNone/>
              <a:defRPr sz="945"/>
            </a:lvl3pPr>
            <a:lvl4pPr marL="0" indent="0">
              <a:buNone/>
              <a:defRPr sz="945"/>
            </a:lvl4pPr>
            <a:lvl5pPr marL="0" indent="0">
              <a:buNone/>
              <a:defRPr sz="945"/>
            </a:lvl5pPr>
            <a:lvl6pPr marL="0" indent="0">
              <a:buNone/>
              <a:defRPr sz="945"/>
            </a:lvl6pPr>
            <a:lvl7pPr marL="0" indent="0">
              <a:buNone/>
              <a:defRPr sz="945"/>
            </a:lvl7pPr>
            <a:lvl8pPr marL="0" indent="0">
              <a:buNone/>
              <a:defRPr sz="945"/>
            </a:lvl8pPr>
            <a:lvl9pPr marL="0" indent="0">
              <a:buNone/>
              <a:defRPr sz="945"/>
            </a:lvl9pPr>
          </a:lstStyle>
          <a:p>
            <a:pPr lvl="0"/>
            <a:r>
              <a:rPr lang="en-US"/>
              <a:t>Add process step here</a:t>
            </a:r>
          </a:p>
        </p:txBody>
      </p:sp>
      <p:sp>
        <p:nvSpPr>
          <p:cNvPr id="47" name="Text Placeholder 43"/>
          <p:cNvSpPr>
            <a:spLocks noGrp="1"/>
          </p:cNvSpPr>
          <p:nvPr>
            <p:ph type="body" sz="quarter" idx="15" hasCustomPrompt="1"/>
          </p:nvPr>
        </p:nvSpPr>
        <p:spPr>
          <a:xfrm>
            <a:off x="6867077" y="1305719"/>
            <a:ext cx="1577340" cy="798148"/>
          </a:xfrm>
          <a:effectLst/>
        </p:spPr>
        <p:txBody>
          <a:bodyPr>
            <a:noAutofit/>
          </a:bodyPr>
          <a:lstStyle>
            <a:lvl1pPr marL="0" indent="0">
              <a:buNone/>
              <a:defRPr sz="945">
                <a:effectLst/>
              </a:defRPr>
            </a:lvl1pPr>
            <a:lvl2pPr marL="0" indent="0">
              <a:buNone/>
              <a:defRPr sz="945"/>
            </a:lvl2pPr>
            <a:lvl3pPr marL="0" indent="0">
              <a:buNone/>
              <a:defRPr sz="945"/>
            </a:lvl3pPr>
            <a:lvl4pPr marL="0" indent="0">
              <a:buNone/>
              <a:defRPr sz="945"/>
            </a:lvl4pPr>
            <a:lvl5pPr marL="0" indent="0">
              <a:buNone/>
              <a:defRPr sz="945"/>
            </a:lvl5pPr>
            <a:lvl6pPr marL="0" indent="0">
              <a:buNone/>
              <a:defRPr sz="945"/>
            </a:lvl6pPr>
            <a:lvl7pPr marL="0" indent="0">
              <a:buNone/>
              <a:defRPr sz="945"/>
            </a:lvl7pPr>
            <a:lvl8pPr marL="0" indent="0">
              <a:buNone/>
              <a:defRPr sz="945"/>
            </a:lvl8pPr>
            <a:lvl9pPr marL="0" indent="0">
              <a:buNone/>
              <a:defRPr sz="945"/>
            </a:lvl9pPr>
          </a:lstStyle>
          <a:p>
            <a:pPr lvl="0"/>
            <a:r>
              <a:rPr lang="en-US"/>
              <a:t>Add process step here</a:t>
            </a:r>
          </a:p>
        </p:txBody>
      </p:sp>
      <p:sp>
        <p:nvSpPr>
          <p:cNvPr id="48" name="Text Placeholder 43"/>
          <p:cNvSpPr>
            <a:spLocks noGrp="1"/>
          </p:cNvSpPr>
          <p:nvPr>
            <p:ph type="body" sz="quarter" idx="16" hasCustomPrompt="1"/>
          </p:nvPr>
        </p:nvSpPr>
        <p:spPr>
          <a:xfrm>
            <a:off x="6539706" y="2853916"/>
            <a:ext cx="1577340" cy="798148"/>
          </a:xfrm>
          <a:effectLst/>
        </p:spPr>
        <p:txBody>
          <a:bodyPr>
            <a:noAutofit/>
          </a:bodyPr>
          <a:lstStyle>
            <a:lvl1pPr marL="0" indent="0">
              <a:buNone/>
              <a:defRPr sz="945">
                <a:effectLst/>
              </a:defRPr>
            </a:lvl1pPr>
            <a:lvl2pPr marL="0" indent="0">
              <a:buNone/>
              <a:defRPr sz="945"/>
            </a:lvl2pPr>
            <a:lvl3pPr marL="0" indent="0">
              <a:buNone/>
              <a:defRPr sz="945"/>
            </a:lvl3pPr>
            <a:lvl4pPr marL="0" indent="0">
              <a:buNone/>
              <a:defRPr sz="945"/>
            </a:lvl4pPr>
            <a:lvl5pPr marL="0" indent="0">
              <a:buNone/>
              <a:defRPr sz="945"/>
            </a:lvl5pPr>
            <a:lvl6pPr marL="0" indent="0">
              <a:buNone/>
              <a:defRPr sz="945"/>
            </a:lvl6pPr>
            <a:lvl7pPr marL="0" indent="0">
              <a:buNone/>
              <a:defRPr sz="945"/>
            </a:lvl7pPr>
            <a:lvl8pPr marL="0" indent="0">
              <a:buNone/>
              <a:defRPr sz="945"/>
            </a:lvl8pPr>
            <a:lvl9pPr marL="0" indent="0">
              <a:buNone/>
              <a:defRPr sz="945"/>
            </a:lvl9pPr>
          </a:lstStyle>
          <a:p>
            <a:pPr lvl="0"/>
            <a:r>
              <a:rPr lang="en-US"/>
              <a:t>Add process step here</a:t>
            </a:r>
          </a:p>
        </p:txBody>
      </p:sp>
      <p:sp>
        <p:nvSpPr>
          <p:cNvPr id="49" name="Text Placeholder 43"/>
          <p:cNvSpPr>
            <a:spLocks noGrp="1"/>
          </p:cNvSpPr>
          <p:nvPr>
            <p:ph type="body" sz="quarter" idx="17" hasCustomPrompt="1"/>
          </p:nvPr>
        </p:nvSpPr>
        <p:spPr>
          <a:xfrm>
            <a:off x="3932339" y="2853916"/>
            <a:ext cx="1577340" cy="798148"/>
          </a:xfrm>
          <a:effectLst/>
        </p:spPr>
        <p:txBody>
          <a:bodyPr>
            <a:noAutofit/>
          </a:bodyPr>
          <a:lstStyle>
            <a:lvl1pPr marL="0" indent="0">
              <a:buNone/>
              <a:defRPr sz="945">
                <a:effectLst/>
              </a:defRPr>
            </a:lvl1pPr>
            <a:lvl2pPr marL="0" indent="0">
              <a:buNone/>
              <a:defRPr sz="945"/>
            </a:lvl2pPr>
            <a:lvl3pPr marL="0" indent="0">
              <a:buNone/>
              <a:defRPr sz="945"/>
            </a:lvl3pPr>
            <a:lvl4pPr marL="0" indent="0">
              <a:buNone/>
              <a:defRPr sz="945"/>
            </a:lvl4pPr>
            <a:lvl5pPr marL="0" indent="0">
              <a:buNone/>
              <a:defRPr sz="945"/>
            </a:lvl5pPr>
            <a:lvl6pPr marL="0" indent="0">
              <a:buNone/>
              <a:defRPr sz="945"/>
            </a:lvl6pPr>
            <a:lvl7pPr marL="0" indent="0">
              <a:buNone/>
              <a:defRPr sz="945"/>
            </a:lvl7pPr>
            <a:lvl8pPr marL="0" indent="0">
              <a:buNone/>
              <a:defRPr sz="945"/>
            </a:lvl8pPr>
            <a:lvl9pPr marL="0" indent="0">
              <a:buNone/>
              <a:defRPr sz="945"/>
            </a:lvl9pPr>
          </a:lstStyle>
          <a:p>
            <a:pPr lvl="0"/>
            <a:r>
              <a:rPr lang="en-US"/>
              <a:t>Add process step here</a:t>
            </a:r>
          </a:p>
        </p:txBody>
      </p:sp>
      <p:sp>
        <p:nvSpPr>
          <p:cNvPr id="50" name="Text Placeholder 43"/>
          <p:cNvSpPr>
            <a:spLocks noGrp="1"/>
          </p:cNvSpPr>
          <p:nvPr>
            <p:ph type="body" sz="quarter" idx="18" hasCustomPrompt="1"/>
          </p:nvPr>
        </p:nvSpPr>
        <p:spPr>
          <a:xfrm>
            <a:off x="1330328" y="2853916"/>
            <a:ext cx="1577340" cy="798148"/>
          </a:xfrm>
          <a:effectLst/>
        </p:spPr>
        <p:txBody>
          <a:bodyPr>
            <a:noAutofit/>
          </a:bodyPr>
          <a:lstStyle>
            <a:lvl1pPr marL="0" indent="0">
              <a:buNone/>
              <a:defRPr sz="945">
                <a:effectLst/>
              </a:defRPr>
            </a:lvl1pPr>
            <a:lvl2pPr marL="0" indent="0">
              <a:buNone/>
              <a:defRPr sz="945"/>
            </a:lvl2pPr>
            <a:lvl3pPr marL="0" indent="0">
              <a:buNone/>
              <a:defRPr sz="945"/>
            </a:lvl3pPr>
            <a:lvl4pPr marL="0" indent="0">
              <a:buNone/>
              <a:defRPr sz="945"/>
            </a:lvl4pPr>
            <a:lvl5pPr marL="0" indent="0">
              <a:buNone/>
              <a:defRPr sz="945"/>
            </a:lvl5pPr>
            <a:lvl6pPr marL="0" indent="0">
              <a:buNone/>
              <a:defRPr sz="945"/>
            </a:lvl6pPr>
            <a:lvl7pPr marL="0" indent="0">
              <a:buNone/>
              <a:defRPr sz="945"/>
            </a:lvl7pPr>
            <a:lvl8pPr marL="0" indent="0">
              <a:buNone/>
              <a:defRPr sz="945"/>
            </a:lvl8pPr>
            <a:lvl9pPr marL="0" indent="0">
              <a:buNone/>
              <a:defRPr sz="945"/>
            </a:lvl9pPr>
          </a:lstStyle>
          <a:p>
            <a:pPr lvl="0"/>
            <a:r>
              <a:rPr lang="en-US"/>
              <a:t>Add process step here</a:t>
            </a:r>
          </a:p>
        </p:txBody>
      </p:sp>
      <p:sp>
        <p:nvSpPr>
          <p:cNvPr id="51" name="Text Placeholder 43"/>
          <p:cNvSpPr>
            <a:spLocks noGrp="1"/>
          </p:cNvSpPr>
          <p:nvPr>
            <p:ph type="body" sz="quarter" idx="19" hasCustomPrompt="1"/>
          </p:nvPr>
        </p:nvSpPr>
        <p:spPr>
          <a:xfrm>
            <a:off x="1577740" y="4405374"/>
            <a:ext cx="1577340" cy="798148"/>
          </a:xfrm>
          <a:effectLst/>
        </p:spPr>
        <p:txBody>
          <a:bodyPr>
            <a:noAutofit/>
          </a:bodyPr>
          <a:lstStyle>
            <a:lvl1pPr marL="0" indent="0">
              <a:buNone/>
              <a:defRPr sz="945">
                <a:effectLst/>
              </a:defRPr>
            </a:lvl1pPr>
            <a:lvl2pPr marL="0" indent="0">
              <a:buNone/>
              <a:defRPr sz="945"/>
            </a:lvl2pPr>
            <a:lvl3pPr marL="0" indent="0">
              <a:buNone/>
              <a:defRPr sz="945"/>
            </a:lvl3pPr>
            <a:lvl4pPr marL="0" indent="0">
              <a:buNone/>
              <a:defRPr sz="945"/>
            </a:lvl4pPr>
            <a:lvl5pPr marL="0" indent="0">
              <a:buNone/>
              <a:defRPr sz="945"/>
            </a:lvl5pPr>
            <a:lvl6pPr marL="0" indent="0">
              <a:buNone/>
              <a:defRPr sz="945"/>
            </a:lvl6pPr>
            <a:lvl7pPr marL="0" indent="0">
              <a:buNone/>
              <a:defRPr sz="945"/>
            </a:lvl7pPr>
            <a:lvl8pPr marL="0" indent="0">
              <a:buNone/>
              <a:defRPr sz="945"/>
            </a:lvl8pPr>
            <a:lvl9pPr marL="0" indent="0">
              <a:buNone/>
              <a:defRPr sz="945"/>
            </a:lvl9pPr>
          </a:lstStyle>
          <a:p>
            <a:pPr lvl="0"/>
            <a:r>
              <a:rPr lang="en-US"/>
              <a:t>Add process step here</a:t>
            </a:r>
          </a:p>
        </p:txBody>
      </p:sp>
      <p:sp>
        <p:nvSpPr>
          <p:cNvPr id="52" name="Text Placeholder 43"/>
          <p:cNvSpPr>
            <a:spLocks noGrp="1"/>
          </p:cNvSpPr>
          <p:nvPr>
            <p:ph type="body" sz="quarter" idx="20" hasCustomPrompt="1"/>
          </p:nvPr>
        </p:nvSpPr>
        <p:spPr>
          <a:xfrm>
            <a:off x="4259711" y="4405375"/>
            <a:ext cx="1577340" cy="798148"/>
          </a:xfrm>
          <a:effectLst/>
        </p:spPr>
        <p:txBody>
          <a:bodyPr>
            <a:noAutofit/>
          </a:bodyPr>
          <a:lstStyle>
            <a:lvl1pPr marL="0" indent="0">
              <a:buNone/>
              <a:defRPr sz="945">
                <a:effectLst/>
              </a:defRPr>
            </a:lvl1pPr>
            <a:lvl2pPr marL="0" indent="0">
              <a:buNone/>
              <a:defRPr sz="945"/>
            </a:lvl2pPr>
            <a:lvl3pPr marL="0" indent="0">
              <a:buNone/>
              <a:defRPr sz="945"/>
            </a:lvl3pPr>
            <a:lvl4pPr marL="0" indent="0">
              <a:buNone/>
              <a:defRPr sz="945"/>
            </a:lvl4pPr>
            <a:lvl5pPr marL="0" indent="0">
              <a:buNone/>
              <a:defRPr sz="945"/>
            </a:lvl5pPr>
            <a:lvl6pPr marL="0" indent="0">
              <a:buNone/>
              <a:defRPr sz="945"/>
            </a:lvl6pPr>
            <a:lvl7pPr marL="0" indent="0">
              <a:buNone/>
              <a:defRPr sz="945"/>
            </a:lvl7pPr>
            <a:lvl8pPr marL="0" indent="0">
              <a:buNone/>
              <a:defRPr sz="945"/>
            </a:lvl8pPr>
            <a:lvl9pPr marL="0" indent="0">
              <a:buNone/>
              <a:defRPr sz="945"/>
            </a:lvl9pPr>
          </a:lstStyle>
          <a:p>
            <a:pPr lvl="0"/>
            <a:r>
              <a:rPr lang="en-US"/>
              <a:t>Add process step here</a:t>
            </a:r>
          </a:p>
        </p:txBody>
      </p:sp>
      <p:sp>
        <p:nvSpPr>
          <p:cNvPr id="53" name="Text Placeholder 43"/>
          <p:cNvSpPr>
            <a:spLocks noGrp="1"/>
          </p:cNvSpPr>
          <p:nvPr>
            <p:ph type="body" sz="quarter" idx="21" hasCustomPrompt="1"/>
          </p:nvPr>
        </p:nvSpPr>
        <p:spPr>
          <a:xfrm>
            <a:off x="6867077" y="4405369"/>
            <a:ext cx="1577340" cy="798148"/>
          </a:xfrm>
          <a:effectLst/>
        </p:spPr>
        <p:txBody>
          <a:bodyPr>
            <a:noAutofit/>
          </a:bodyPr>
          <a:lstStyle>
            <a:lvl1pPr marL="0" indent="0">
              <a:buNone/>
              <a:defRPr sz="945">
                <a:effectLst/>
              </a:defRPr>
            </a:lvl1pPr>
            <a:lvl2pPr marL="0" indent="0">
              <a:buNone/>
              <a:defRPr sz="945"/>
            </a:lvl2pPr>
            <a:lvl3pPr marL="0" indent="0">
              <a:buNone/>
              <a:defRPr sz="945"/>
            </a:lvl3pPr>
            <a:lvl4pPr marL="0" indent="0">
              <a:buNone/>
              <a:defRPr sz="945"/>
            </a:lvl4pPr>
            <a:lvl5pPr marL="0" indent="0">
              <a:buNone/>
              <a:defRPr sz="945"/>
            </a:lvl5pPr>
            <a:lvl6pPr marL="0" indent="0">
              <a:buNone/>
              <a:defRPr sz="945"/>
            </a:lvl6pPr>
            <a:lvl7pPr marL="0" indent="0">
              <a:buNone/>
              <a:defRPr sz="945"/>
            </a:lvl7pPr>
            <a:lvl8pPr marL="0" indent="0">
              <a:buNone/>
              <a:defRPr sz="945"/>
            </a:lvl8pPr>
            <a:lvl9pPr marL="0" indent="0">
              <a:buNone/>
              <a:defRPr sz="945"/>
            </a:lvl9pPr>
          </a:lstStyle>
          <a:p>
            <a:pPr lvl="0"/>
            <a:r>
              <a:rPr lang="en-US" dirty="0"/>
              <a:t>Add process step here</a:t>
            </a:r>
          </a:p>
        </p:txBody>
      </p:sp>
    </p:spTree>
    <p:extLst>
      <p:ext uri="{BB962C8B-B14F-4D97-AF65-F5344CB8AC3E}">
        <p14:creationId xmlns:p14="http://schemas.microsoft.com/office/powerpoint/2010/main" val="234730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_white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EA88B9-739C-445C-97AF-5FFC1C9803B9}"/>
              </a:ext>
            </a:extLst>
          </p:cNvPr>
          <p:cNvSpPr/>
          <p:nvPr/>
        </p:nvSpPr>
        <p:spPr>
          <a:xfrm>
            <a:off x="0" y="5148300"/>
            <a:ext cx="9144000" cy="590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496957" y="5414999"/>
            <a:ext cx="1768433" cy="200055"/>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700" b="0" i="0" u="none" strike="noStrike" kern="1200" cap="none" spc="0" normalizeH="0" baseline="0" noProof="0" dirty="0">
                <a:ln>
                  <a:noFill/>
                </a:ln>
                <a:solidFill>
                  <a:srgbClr val="C8C8C8"/>
                </a:solidFill>
                <a:effectLst/>
                <a:uLnTx/>
                <a:uFillTx/>
                <a:latin typeface="+mn-lt"/>
                <a:ea typeface="+mn-ea"/>
                <a:cs typeface="+mn-cs"/>
              </a:rPr>
              <a:t>Pitcher Partners. All rights reserved.  </a:t>
            </a:r>
          </a:p>
        </p:txBody>
      </p:sp>
      <p:sp>
        <p:nvSpPr>
          <p:cNvPr id="8" name="Rectangle 7">
            <a:extLst>
              <a:ext uri="{FF2B5EF4-FFF2-40B4-BE49-F238E27FC236}">
                <a16:creationId xmlns:a16="http://schemas.microsoft.com/office/drawing/2014/main" id="{D1632009-7221-44F4-857C-8D361549AD0B}"/>
              </a:ext>
            </a:extLst>
          </p:cNvPr>
          <p:cNvSpPr/>
          <p:nvPr/>
        </p:nvSpPr>
        <p:spPr>
          <a:xfrm>
            <a:off x="0" y="5148300"/>
            <a:ext cx="9144000" cy="590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373D87F9-16D8-465A-A993-47C41991D4F8}"/>
              </a:ext>
            </a:extLst>
          </p:cNvPr>
          <p:cNvSpPr txBox="1"/>
          <p:nvPr/>
        </p:nvSpPr>
        <p:spPr>
          <a:xfrm>
            <a:off x="496957" y="5414999"/>
            <a:ext cx="1768433" cy="200055"/>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700" b="0" i="0" u="none" strike="noStrike" kern="1200" cap="none" spc="0" normalizeH="0" baseline="0" noProof="0" dirty="0">
                <a:ln>
                  <a:noFill/>
                </a:ln>
                <a:solidFill>
                  <a:srgbClr val="C8C8C8"/>
                </a:solidFill>
                <a:effectLst/>
                <a:uLnTx/>
                <a:uFillTx/>
                <a:latin typeface="+mn-lt"/>
                <a:ea typeface="+mn-ea"/>
                <a:cs typeface="+mn-cs"/>
              </a:rPr>
              <a:t>Pitcher Partners. All rights reserved.  </a:t>
            </a:r>
          </a:p>
        </p:txBody>
      </p:sp>
      <p:sp>
        <p:nvSpPr>
          <p:cNvPr id="13" name="Rectangle 12">
            <a:extLst>
              <a:ext uri="{FF2B5EF4-FFF2-40B4-BE49-F238E27FC236}">
                <a16:creationId xmlns:a16="http://schemas.microsoft.com/office/drawing/2014/main" id="{73815835-1D60-49FC-AD5C-21EB395977E4}"/>
              </a:ext>
            </a:extLst>
          </p:cNvPr>
          <p:cNvSpPr/>
          <p:nvPr/>
        </p:nvSpPr>
        <p:spPr>
          <a:xfrm>
            <a:off x="0" y="5148300"/>
            <a:ext cx="9144000" cy="590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6D6BB80A-CC2D-4D6B-A7B1-F9BE6FBAFE55}"/>
              </a:ext>
            </a:extLst>
          </p:cNvPr>
          <p:cNvSpPr txBox="1"/>
          <p:nvPr/>
        </p:nvSpPr>
        <p:spPr>
          <a:xfrm>
            <a:off x="496957" y="5414999"/>
            <a:ext cx="1768433" cy="200055"/>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700" b="0" i="0" u="none" strike="noStrike" kern="1200" cap="none" spc="0" normalizeH="0" baseline="0" noProof="0" dirty="0">
                <a:ln>
                  <a:noFill/>
                </a:ln>
                <a:solidFill>
                  <a:srgbClr val="C8C8C8"/>
                </a:solidFill>
                <a:effectLst/>
                <a:uLnTx/>
                <a:uFillTx/>
                <a:latin typeface="+mn-lt"/>
                <a:ea typeface="+mn-ea"/>
                <a:cs typeface="+mn-cs"/>
              </a:rPr>
              <a:t>Pitcher Partners. All rights reserved.  </a:t>
            </a:r>
          </a:p>
        </p:txBody>
      </p:sp>
      <p:sp>
        <p:nvSpPr>
          <p:cNvPr id="17" name="Rectangle 16">
            <a:extLst>
              <a:ext uri="{FF2B5EF4-FFF2-40B4-BE49-F238E27FC236}">
                <a16:creationId xmlns:a16="http://schemas.microsoft.com/office/drawing/2014/main" id="{B4354431-4AC1-4E35-BB40-5290BC7F00B2}"/>
              </a:ext>
            </a:extLst>
          </p:cNvPr>
          <p:cNvSpPr/>
          <p:nvPr/>
        </p:nvSpPr>
        <p:spPr>
          <a:xfrm>
            <a:off x="0" y="5148300"/>
            <a:ext cx="9144000" cy="590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5C8D335C-BBC9-4301-8090-DDB66B8D7E8E}"/>
              </a:ext>
            </a:extLst>
          </p:cNvPr>
          <p:cNvSpPr/>
          <p:nvPr/>
        </p:nvSpPr>
        <p:spPr>
          <a:xfrm>
            <a:off x="8277637" y="5410729"/>
            <a:ext cx="309700" cy="215444"/>
          </a:xfrm>
          <a:prstGeom prst="rect">
            <a:avLst/>
          </a:prstGeom>
        </p:spPr>
        <p:txBody>
          <a:bodyPr wrap="none" anchor="ctr">
            <a:spAutoFit/>
          </a:bodyPr>
          <a:lstStyle/>
          <a:p>
            <a:pPr algn="r"/>
            <a:fld id="{63368F52-51B1-49F8-B8AA-0D13F07473B7}" type="slidenum">
              <a:rPr lang="en-US" sz="800" smtClean="0">
                <a:solidFill>
                  <a:srgbClr val="C8C8C8"/>
                </a:solidFill>
              </a:rPr>
              <a:pPr algn="r"/>
              <a:t>‹#›</a:t>
            </a:fld>
            <a:endParaRPr lang="en-AU" dirty="0"/>
          </a:p>
        </p:txBody>
      </p:sp>
      <p:sp>
        <p:nvSpPr>
          <p:cNvPr id="10" name="Text Placeholder 9">
            <a:extLst>
              <a:ext uri="{FF2B5EF4-FFF2-40B4-BE49-F238E27FC236}">
                <a16:creationId xmlns:a16="http://schemas.microsoft.com/office/drawing/2014/main" id="{6680470E-7312-49E7-8B88-86F004B09FEF}"/>
              </a:ext>
            </a:extLst>
          </p:cNvPr>
          <p:cNvSpPr>
            <a:spLocks noGrp="1"/>
          </p:cNvSpPr>
          <p:nvPr>
            <p:ph type="body" sz="quarter" idx="10"/>
          </p:nvPr>
        </p:nvSpPr>
        <p:spPr>
          <a:xfrm>
            <a:off x="0" y="4766390"/>
            <a:ext cx="9143999" cy="523220"/>
          </a:xfrm>
          <a:solidFill>
            <a:schemeClr val="accent1"/>
          </a:solidFill>
        </p:spPr>
        <p:txBody>
          <a:bodyPr anchor="b">
            <a:spAutoFit/>
          </a:bodyPr>
          <a:lstStyle>
            <a:lvl1pPr marL="539750" indent="0">
              <a:spcAft>
                <a:spcPts val="0"/>
              </a:spcAft>
              <a:buFontTx/>
              <a:buNone/>
              <a:defRPr sz="2800" b="1" i="1">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pic>
        <p:nvPicPr>
          <p:cNvPr id="12" name="Picture 11">
            <a:extLst>
              <a:ext uri="{FF2B5EF4-FFF2-40B4-BE49-F238E27FC236}">
                <a16:creationId xmlns:a16="http://schemas.microsoft.com/office/drawing/2014/main" id="{77E1812D-88B6-4D7E-B23C-9EDFF55B23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7738" y="301625"/>
            <a:ext cx="360000" cy="360000"/>
          </a:xfrm>
          <a:prstGeom prst="rect">
            <a:avLst/>
          </a:prstGeom>
        </p:spPr>
      </p:pic>
    </p:spTree>
    <p:extLst>
      <p:ext uri="{BB962C8B-B14F-4D97-AF65-F5344CB8AC3E}">
        <p14:creationId xmlns:p14="http://schemas.microsoft.com/office/powerpoint/2010/main" val="3863277458"/>
      </p:ext>
    </p:extLst>
  </p:cSld>
  <p:clrMapOvr>
    <a:masterClrMapping/>
  </p:clrMapOvr>
  <p:transition spd="slow">
    <p:wipe/>
  </p:transition>
  <p:extLst>
    <p:ext uri="{DCECCB84-F9BA-43D5-87BE-67443E8EF086}">
      <p15:sldGuideLst xmlns:p15="http://schemas.microsoft.com/office/powerpoint/2012/main">
        <p15:guide id="1" orient="horz" pos="18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01">
    <p:spTree>
      <p:nvGrpSpPr>
        <p:cNvPr id="1" name=""/>
        <p:cNvGrpSpPr/>
        <p:nvPr/>
      </p:nvGrpSpPr>
      <p:grpSpPr>
        <a:xfrm>
          <a:off x="0" y="0"/>
          <a:ext cx="0" cy="0"/>
          <a:chOff x="0" y="0"/>
          <a:chExt cx="0" cy="0"/>
        </a:xfrm>
      </p:grpSpPr>
      <p:sp>
        <p:nvSpPr>
          <p:cNvPr id="2" name="Title 1"/>
          <p:cNvSpPr>
            <a:spLocks noGrp="1"/>
          </p:cNvSpPr>
          <p:nvPr>
            <p:ph type="title"/>
          </p:nvPr>
        </p:nvSpPr>
        <p:spPr>
          <a:xfrm>
            <a:off x="576263" y="304271"/>
            <a:ext cx="7991475" cy="574960"/>
          </a:xfrm>
        </p:spPr>
        <p:txBody>
          <a:bodyPr>
            <a:normAutofit/>
          </a:bodyPr>
          <a:lstStyle>
            <a:lvl1pPr>
              <a:defRPr sz="2800" b="1" i="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576263" y="1348072"/>
            <a:ext cx="7991476" cy="3814478"/>
          </a:xfrm>
        </p:spPr>
        <p:txBody>
          <a:bodyPr>
            <a:normAutofit/>
          </a:bodyPr>
          <a:lstStyle>
            <a:lvl1pPr marL="216000" indent="-216000">
              <a:defRPr sz="1800"/>
            </a:lvl1pPr>
            <a:lvl2pPr marL="576000" indent="-216000">
              <a:defRPr sz="1800"/>
            </a:lvl2pPr>
            <a:lvl3pPr marL="828000">
              <a:defRPr sz="1800"/>
            </a:lvl3pPr>
            <a:lvl4pPr marL="1188000" indent="-216000">
              <a:defRPr sz="1800"/>
            </a:lvl4pPr>
            <a:lvl5pPr marL="1548000" indent="-216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0"/>
          </p:nvPr>
        </p:nvSpPr>
        <p:spPr>
          <a:xfrm>
            <a:off x="576262" y="773112"/>
            <a:ext cx="7991476" cy="411003"/>
          </a:xfrm>
        </p:spPr>
        <p:txBody>
          <a:bodyPr>
            <a:normAutofit/>
          </a:bodyPr>
          <a:lstStyle>
            <a:lvl1pPr marL="0" indent="0">
              <a:buFontTx/>
              <a:buNone/>
              <a:defRPr sz="2000" b="1" i="1">
                <a:solidFill>
                  <a:schemeClr val="tx1"/>
                </a:solidFill>
              </a:defRPr>
            </a:lvl1pPr>
          </a:lstStyle>
          <a:p>
            <a:pPr lvl="0"/>
            <a:r>
              <a:rPr lang="en-US"/>
              <a:t>Click to edit Master text styles</a:t>
            </a:r>
          </a:p>
        </p:txBody>
      </p:sp>
      <p:sp>
        <p:nvSpPr>
          <p:cNvPr id="8" name="Slide Number Placeholder 2">
            <a:extLst>
              <a:ext uri="{FF2B5EF4-FFF2-40B4-BE49-F238E27FC236}">
                <a16:creationId xmlns:a16="http://schemas.microsoft.com/office/drawing/2014/main" id="{6410A798-FE56-475D-B132-54A9B904D2A8}"/>
              </a:ext>
            </a:extLst>
          </p:cNvPr>
          <p:cNvSpPr txBox="1">
            <a:spLocks noChangeAspect="1"/>
          </p:cNvSpPr>
          <p:nvPr/>
        </p:nvSpPr>
        <p:spPr>
          <a:xfrm>
            <a:off x="4489137"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700" smtClean="0">
                <a:solidFill>
                  <a:srgbClr val="C8C8C8"/>
                </a:solidFill>
              </a:rPr>
              <a:pPr algn="ctr"/>
              <a:t>‹#›</a:t>
            </a:fld>
            <a:endParaRPr lang="en-US" sz="700" dirty="0">
              <a:solidFill>
                <a:srgbClr val="C8C8C8"/>
              </a:solidFill>
            </a:endParaRPr>
          </a:p>
        </p:txBody>
      </p:sp>
      <p:sp>
        <p:nvSpPr>
          <p:cNvPr id="13" name="TextBox 12">
            <a:extLst>
              <a:ext uri="{FF2B5EF4-FFF2-40B4-BE49-F238E27FC236}">
                <a16:creationId xmlns:a16="http://schemas.microsoft.com/office/drawing/2014/main" id="{ABA6B8AD-9E33-4AE1-8217-9D8B911459C6}"/>
              </a:ext>
            </a:extLst>
          </p:cNvPr>
          <p:cNvSpPr txBox="1"/>
          <p:nvPr/>
        </p:nvSpPr>
        <p:spPr>
          <a:xfrm>
            <a:off x="496957" y="5436000"/>
            <a:ext cx="3722243" cy="200055"/>
          </a:xfrm>
          <a:prstGeom prst="rect">
            <a:avLst/>
          </a:prstGeom>
          <a:noFill/>
        </p:spPr>
        <p:txBody>
          <a:bodyPr wrap="square" rtlCol="0" anchor="ctr">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0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60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600" b="0" i="0" u="none" strike="noStrike" kern="1200" cap="none" spc="0" normalizeH="0" baseline="0" noProof="0" dirty="0">
                <a:ln>
                  <a:noFill/>
                </a:ln>
                <a:solidFill>
                  <a:srgbClr val="C8C8C8"/>
                </a:solidFill>
                <a:effectLst/>
                <a:uLnTx/>
                <a:uFillTx/>
                <a:latin typeface="+mn-lt"/>
                <a:ea typeface="+mn-ea"/>
                <a:cs typeface="+mn-cs"/>
              </a:rPr>
              <a:t> </a:t>
            </a:r>
          </a:p>
        </p:txBody>
      </p:sp>
      <p:pic>
        <p:nvPicPr>
          <p:cNvPr id="14" name="Picture 13">
            <a:extLst>
              <a:ext uri="{FF2B5EF4-FFF2-40B4-BE49-F238E27FC236}">
                <a16:creationId xmlns:a16="http://schemas.microsoft.com/office/drawing/2014/main" id="{AB3B043C-E3E9-4574-8B89-9385B18157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00" y="5356800"/>
            <a:ext cx="601484" cy="201600"/>
          </a:xfrm>
          <a:prstGeom prst="rect">
            <a:avLst/>
          </a:prstGeom>
        </p:spPr>
      </p:pic>
    </p:spTree>
    <p:extLst>
      <p:ext uri="{BB962C8B-B14F-4D97-AF65-F5344CB8AC3E}">
        <p14:creationId xmlns:p14="http://schemas.microsoft.com/office/powerpoint/2010/main" val="713450191"/>
      </p:ext>
    </p:extLst>
  </p:cSld>
  <p:clrMapOvr>
    <a:masterClrMapping/>
  </p:clrMapOvr>
  <p:transition spd="slow">
    <p:wipe/>
  </p:transition>
  <p:extLst>
    <p:ext uri="{DCECCB84-F9BA-43D5-87BE-67443E8EF086}">
      <p15:sldGuideLst xmlns:p15="http://schemas.microsoft.com/office/powerpoint/2012/main">
        <p15:guide id="1" orient="horz" pos="84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Title 1"/>
          <p:cNvSpPr>
            <a:spLocks noGrp="1"/>
          </p:cNvSpPr>
          <p:nvPr>
            <p:ph type="title"/>
          </p:nvPr>
        </p:nvSpPr>
        <p:spPr>
          <a:xfrm>
            <a:off x="576263" y="304271"/>
            <a:ext cx="7991475" cy="574960"/>
          </a:xfrm>
        </p:spPr>
        <p:txBody>
          <a:bodyPr>
            <a:normAutofit/>
          </a:bodyPr>
          <a:lstStyle>
            <a:lvl1pPr>
              <a:defRPr sz="2800" b="1" i="1">
                <a:solidFill>
                  <a:schemeClr val="accent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576262" y="773112"/>
            <a:ext cx="7991476" cy="411003"/>
          </a:xfrm>
        </p:spPr>
        <p:txBody>
          <a:bodyPr>
            <a:normAutofit/>
          </a:bodyPr>
          <a:lstStyle>
            <a:lvl1pPr marL="0" indent="0">
              <a:buFontTx/>
              <a:buNone/>
              <a:defRPr sz="2000" b="1" i="1">
                <a:solidFill>
                  <a:schemeClr val="tx1"/>
                </a:solidFill>
              </a:defRPr>
            </a:lvl1pPr>
          </a:lstStyle>
          <a:p>
            <a:pPr lvl="0"/>
            <a:r>
              <a:rPr lang="en-US"/>
              <a:t>Click to edit Master text styles</a:t>
            </a:r>
          </a:p>
        </p:txBody>
      </p:sp>
      <p:sp>
        <p:nvSpPr>
          <p:cNvPr id="17" name="Slide Number Placeholder 2">
            <a:extLst>
              <a:ext uri="{FF2B5EF4-FFF2-40B4-BE49-F238E27FC236}">
                <a16:creationId xmlns:a16="http://schemas.microsoft.com/office/drawing/2014/main" id="{2F60836A-2355-4852-8B42-E80993588642}"/>
              </a:ext>
            </a:extLst>
          </p:cNvPr>
          <p:cNvSpPr txBox="1">
            <a:spLocks noChangeAspect="1"/>
          </p:cNvSpPr>
          <p:nvPr/>
        </p:nvSpPr>
        <p:spPr>
          <a:xfrm>
            <a:off x="4489137"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700" smtClean="0">
                <a:solidFill>
                  <a:srgbClr val="C8C8C8"/>
                </a:solidFill>
              </a:rPr>
              <a:pPr algn="ctr"/>
              <a:t>‹#›</a:t>
            </a:fld>
            <a:endParaRPr lang="en-US" sz="700" dirty="0">
              <a:solidFill>
                <a:srgbClr val="C8C8C8"/>
              </a:solidFill>
            </a:endParaRPr>
          </a:p>
        </p:txBody>
      </p:sp>
      <p:sp>
        <p:nvSpPr>
          <p:cNvPr id="20" name="TextBox 19">
            <a:extLst>
              <a:ext uri="{FF2B5EF4-FFF2-40B4-BE49-F238E27FC236}">
                <a16:creationId xmlns:a16="http://schemas.microsoft.com/office/drawing/2014/main" id="{D7EDE700-726F-4989-9E48-A028C0E2712A}"/>
              </a:ext>
            </a:extLst>
          </p:cNvPr>
          <p:cNvSpPr txBox="1"/>
          <p:nvPr/>
        </p:nvSpPr>
        <p:spPr>
          <a:xfrm>
            <a:off x="496957" y="5436000"/>
            <a:ext cx="3722243" cy="200055"/>
          </a:xfrm>
          <a:prstGeom prst="rect">
            <a:avLst/>
          </a:prstGeom>
          <a:noFill/>
        </p:spPr>
        <p:txBody>
          <a:bodyPr wrap="square" rtlCol="0" anchor="ctr">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0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60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600" b="0" i="0" u="none" strike="noStrike" kern="1200" cap="none" spc="0" normalizeH="0" baseline="0" noProof="0" dirty="0">
                <a:ln>
                  <a:noFill/>
                </a:ln>
                <a:solidFill>
                  <a:srgbClr val="C8C8C8"/>
                </a:solidFill>
                <a:effectLst/>
                <a:uLnTx/>
                <a:uFillTx/>
                <a:latin typeface="+mn-lt"/>
                <a:ea typeface="+mn-ea"/>
                <a:cs typeface="+mn-cs"/>
              </a:rPr>
              <a:t> </a:t>
            </a:r>
          </a:p>
        </p:txBody>
      </p:sp>
      <p:pic>
        <p:nvPicPr>
          <p:cNvPr id="23" name="Picture 22">
            <a:extLst>
              <a:ext uri="{FF2B5EF4-FFF2-40B4-BE49-F238E27FC236}">
                <a16:creationId xmlns:a16="http://schemas.microsoft.com/office/drawing/2014/main" id="{B42C8F00-9728-4E01-ADE3-BB1FB4B219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00" y="5356800"/>
            <a:ext cx="601484" cy="201600"/>
          </a:xfrm>
          <a:prstGeom prst="rect">
            <a:avLst/>
          </a:prstGeom>
        </p:spPr>
      </p:pic>
      <p:sp>
        <p:nvSpPr>
          <p:cNvPr id="139" name="Content Placeholder 2">
            <a:extLst>
              <a:ext uri="{FF2B5EF4-FFF2-40B4-BE49-F238E27FC236}">
                <a16:creationId xmlns:a16="http://schemas.microsoft.com/office/drawing/2014/main" id="{BEB3AD0B-7FBD-4D99-9F72-C5E08539397B}"/>
              </a:ext>
            </a:extLst>
          </p:cNvPr>
          <p:cNvSpPr>
            <a:spLocks noGrp="1"/>
          </p:cNvSpPr>
          <p:nvPr>
            <p:ph idx="1"/>
          </p:nvPr>
        </p:nvSpPr>
        <p:spPr>
          <a:xfrm>
            <a:off x="576263" y="1348072"/>
            <a:ext cx="3837337" cy="3799332"/>
          </a:xfrm>
        </p:spPr>
        <p:txBody>
          <a:bodyPr>
            <a:noAutofit/>
          </a:bodyPr>
          <a:lstStyle>
            <a:lvl1pPr marL="216000" indent="-216000">
              <a:defRPr sz="1800"/>
            </a:lvl1pPr>
            <a:lvl2pPr marL="576000" indent="-216000">
              <a:defRPr sz="1800"/>
            </a:lvl2pPr>
            <a:lvl3pPr marL="828000">
              <a:defRPr sz="1800"/>
            </a:lvl3pPr>
            <a:lvl4pPr marL="1188000" indent="-216000">
              <a:defRPr sz="1800"/>
            </a:lvl4pPr>
            <a:lvl5pPr marL="1548000" indent="-216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0" name="Content Placeholder 2">
            <a:extLst>
              <a:ext uri="{FF2B5EF4-FFF2-40B4-BE49-F238E27FC236}">
                <a16:creationId xmlns:a16="http://schemas.microsoft.com/office/drawing/2014/main" id="{E1A6A5A9-9FCA-41E7-884E-D3FD40427D78}"/>
              </a:ext>
            </a:extLst>
          </p:cNvPr>
          <p:cNvSpPr>
            <a:spLocks noGrp="1"/>
          </p:cNvSpPr>
          <p:nvPr>
            <p:ph idx="11"/>
          </p:nvPr>
        </p:nvSpPr>
        <p:spPr>
          <a:xfrm>
            <a:off x="4730402" y="1350000"/>
            <a:ext cx="3837337" cy="3799332"/>
          </a:xfrm>
        </p:spPr>
        <p:txBody>
          <a:bodyPr>
            <a:noAutofit/>
          </a:bodyPr>
          <a:lstStyle>
            <a:lvl1pPr marL="216000" indent="-216000">
              <a:defRPr sz="1800"/>
            </a:lvl1pPr>
            <a:lvl2pPr marL="576000" indent="-216000">
              <a:defRPr sz="1800"/>
            </a:lvl2pPr>
            <a:lvl3pPr marL="828000">
              <a:defRPr sz="1800"/>
            </a:lvl3pPr>
            <a:lvl4pPr marL="1188000" indent="-216000">
              <a:defRPr sz="1800"/>
            </a:lvl4pPr>
            <a:lvl5pPr marL="1548000" indent="-216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9183843"/>
      </p:ext>
    </p:extLst>
  </p:cSld>
  <p:clrMapOvr>
    <a:masterClrMapping/>
  </p:clrMapOvr>
  <p:transition spd="slow">
    <p:wipe/>
  </p:transition>
  <p:extLst>
    <p:ext uri="{DCECCB84-F9BA-43D5-87BE-67443E8EF086}">
      <p15:sldGuideLst xmlns:p15="http://schemas.microsoft.com/office/powerpoint/2012/main">
        <p15:guide id="1" orient="horz" pos="84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03">
    <p:spTree>
      <p:nvGrpSpPr>
        <p:cNvPr id="1" name=""/>
        <p:cNvGrpSpPr/>
        <p:nvPr/>
      </p:nvGrpSpPr>
      <p:grpSpPr>
        <a:xfrm>
          <a:off x="0" y="0"/>
          <a:ext cx="0" cy="0"/>
          <a:chOff x="0" y="0"/>
          <a:chExt cx="0" cy="0"/>
        </a:xfrm>
      </p:grpSpPr>
      <p:sp>
        <p:nvSpPr>
          <p:cNvPr id="2" name="Title 1"/>
          <p:cNvSpPr>
            <a:spLocks noGrp="1"/>
          </p:cNvSpPr>
          <p:nvPr>
            <p:ph type="title"/>
          </p:nvPr>
        </p:nvSpPr>
        <p:spPr>
          <a:xfrm>
            <a:off x="576263" y="304271"/>
            <a:ext cx="7991475" cy="574960"/>
          </a:xfrm>
        </p:spPr>
        <p:txBody>
          <a:bodyPr>
            <a:normAutofit/>
          </a:bodyPr>
          <a:lstStyle>
            <a:lvl1pPr>
              <a:defRPr sz="2800" b="1" i="1">
                <a:solidFill>
                  <a:schemeClr val="accent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576262" y="773112"/>
            <a:ext cx="7991476" cy="411003"/>
          </a:xfrm>
        </p:spPr>
        <p:txBody>
          <a:bodyPr>
            <a:normAutofit/>
          </a:bodyPr>
          <a:lstStyle>
            <a:lvl1pPr marL="0" indent="0">
              <a:buFontTx/>
              <a:buNone/>
              <a:defRPr sz="2000" b="1" i="1">
                <a:solidFill>
                  <a:schemeClr val="tx1"/>
                </a:solidFill>
              </a:defRPr>
            </a:lvl1pPr>
          </a:lstStyle>
          <a:p>
            <a:pPr lvl="0"/>
            <a:r>
              <a:rPr lang="en-US"/>
              <a:t>Click to edit Master text styles</a:t>
            </a:r>
          </a:p>
        </p:txBody>
      </p:sp>
      <p:sp>
        <p:nvSpPr>
          <p:cNvPr id="15" name="Slide Number Placeholder 2">
            <a:extLst>
              <a:ext uri="{FF2B5EF4-FFF2-40B4-BE49-F238E27FC236}">
                <a16:creationId xmlns:a16="http://schemas.microsoft.com/office/drawing/2014/main" id="{00C7FD7F-D2FE-4290-8400-6976F7DFAEEC}"/>
              </a:ext>
            </a:extLst>
          </p:cNvPr>
          <p:cNvSpPr txBox="1">
            <a:spLocks noChangeAspect="1"/>
          </p:cNvSpPr>
          <p:nvPr/>
        </p:nvSpPr>
        <p:spPr>
          <a:xfrm>
            <a:off x="4489137"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700" smtClean="0">
                <a:solidFill>
                  <a:srgbClr val="C8C8C8"/>
                </a:solidFill>
              </a:rPr>
              <a:pPr algn="ctr"/>
              <a:t>‹#›</a:t>
            </a:fld>
            <a:endParaRPr lang="en-US" sz="700" dirty="0">
              <a:solidFill>
                <a:srgbClr val="C8C8C8"/>
              </a:solidFill>
            </a:endParaRPr>
          </a:p>
        </p:txBody>
      </p:sp>
      <p:sp>
        <p:nvSpPr>
          <p:cNvPr id="18" name="TextBox 17">
            <a:extLst>
              <a:ext uri="{FF2B5EF4-FFF2-40B4-BE49-F238E27FC236}">
                <a16:creationId xmlns:a16="http://schemas.microsoft.com/office/drawing/2014/main" id="{A323548C-08E2-4518-83C9-9F1E3C8344AF}"/>
              </a:ext>
            </a:extLst>
          </p:cNvPr>
          <p:cNvSpPr txBox="1"/>
          <p:nvPr/>
        </p:nvSpPr>
        <p:spPr>
          <a:xfrm>
            <a:off x="496957" y="5436000"/>
            <a:ext cx="3722243" cy="200055"/>
          </a:xfrm>
          <a:prstGeom prst="rect">
            <a:avLst/>
          </a:prstGeom>
          <a:noFill/>
        </p:spPr>
        <p:txBody>
          <a:bodyPr wrap="square" rtlCol="0" anchor="ctr">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0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60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600" b="0" i="0" u="none" strike="noStrike" kern="1200" cap="none" spc="0" normalizeH="0" baseline="0" noProof="0" dirty="0">
                <a:ln>
                  <a:noFill/>
                </a:ln>
                <a:solidFill>
                  <a:srgbClr val="C8C8C8"/>
                </a:solidFill>
                <a:effectLst/>
                <a:uLnTx/>
                <a:uFillTx/>
                <a:latin typeface="+mn-lt"/>
                <a:ea typeface="+mn-ea"/>
                <a:cs typeface="+mn-cs"/>
              </a:rPr>
              <a:t> </a:t>
            </a:r>
          </a:p>
        </p:txBody>
      </p:sp>
      <p:pic>
        <p:nvPicPr>
          <p:cNvPr id="21" name="Picture 20">
            <a:extLst>
              <a:ext uri="{FF2B5EF4-FFF2-40B4-BE49-F238E27FC236}">
                <a16:creationId xmlns:a16="http://schemas.microsoft.com/office/drawing/2014/main" id="{B0550142-CBE3-4D3B-B839-E2713CEB12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00" y="5356800"/>
            <a:ext cx="601484" cy="201600"/>
          </a:xfrm>
          <a:prstGeom prst="rect">
            <a:avLst/>
          </a:prstGeom>
        </p:spPr>
      </p:pic>
    </p:spTree>
    <p:extLst>
      <p:ext uri="{BB962C8B-B14F-4D97-AF65-F5344CB8AC3E}">
        <p14:creationId xmlns:p14="http://schemas.microsoft.com/office/powerpoint/2010/main" val="406606670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Highlight light">
    <p:spTree>
      <p:nvGrpSpPr>
        <p:cNvPr id="1" name=""/>
        <p:cNvGrpSpPr/>
        <p:nvPr/>
      </p:nvGrpSpPr>
      <p:grpSpPr>
        <a:xfrm>
          <a:off x="0" y="0"/>
          <a:ext cx="0" cy="0"/>
          <a:chOff x="0" y="0"/>
          <a:chExt cx="0" cy="0"/>
        </a:xfrm>
      </p:grpSpPr>
      <p:sp>
        <p:nvSpPr>
          <p:cNvPr id="11" name="Isosceles Triangle 5">
            <a:extLst>
              <a:ext uri="{FF2B5EF4-FFF2-40B4-BE49-F238E27FC236}">
                <a16:creationId xmlns:a16="http://schemas.microsoft.com/office/drawing/2014/main" id="{393B7B89-4E9A-449F-952F-D2644D280353}"/>
              </a:ext>
            </a:extLst>
          </p:cNvPr>
          <p:cNvSpPr/>
          <p:nvPr userDrawn="1"/>
        </p:nvSpPr>
        <p:spPr bwMode="gray">
          <a:xfrm rot="5400000">
            <a:off x="-1771179" y="1761964"/>
            <a:ext cx="5715001" cy="21910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a:p>
        </p:txBody>
      </p:sp>
      <p:sp>
        <p:nvSpPr>
          <p:cNvPr id="13" name="Text Placeholder 13"/>
          <p:cNvSpPr>
            <a:spLocks noGrp="1"/>
          </p:cNvSpPr>
          <p:nvPr>
            <p:ph type="body" sz="quarter" idx="14" hasCustomPrompt="1"/>
          </p:nvPr>
        </p:nvSpPr>
        <p:spPr>
          <a:xfrm>
            <a:off x="2407595" y="876573"/>
            <a:ext cx="2890052" cy="4294768"/>
          </a:xfrm>
          <a:solidFill>
            <a:schemeClr val="bg1">
              <a:alpha val="90000"/>
            </a:schemeClr>
          </a:solidFill>
        </p:spPr>
        <p:txBody>
          <a:bodyPr>
            <a:noAutofit/>
          </a:bodyPr>
          <a:lstStyle>
            <a:lvl1pPr marL="0" indent="0">
              <a:spcBef>
                <a:spcPts val="0"/>
              </a:spcBef>
              <a:spcAft>
                <a:spcPts val="600"/>
              </a:spcAft>
              <a:buNone/>
              <a:defRPr sz="1800" b="1" i="1">
                <a:solidFill>
                  <a:schemeClr val="tx1"/>
                </a:solidFill>
              </a:defRPr>
            </a:lvl1pPr>
            <a:lvl2pPr marL="216000" indent="-216000">
              <a:spcBef>
                <a:spcPts val="0"/>
              </a:spcBef>
              <a:spcAft>
                <a:spcPts val="600"/>
              </a:spcAft>
              <a:buFont typeface="Arial" panose="020B0604020202020204" pitchFamily="34" charset="0"/>
              <a:buChar char="•"/>
              <a:defRPr sz="1800">
                <a:solidFill>
                  <a:schemeClr val="tx1"/>
                </a:solidFill>
              </a:defRPr>
            </a:lvl2pPr>
            <a:lvl3pPr marL="432000" indent="-216000">
              <a:spcBef>
                <a:spcPts val="0"/>
              </a:spcBef>
              <a:spcAft>
                <a:spcPts val="600"/>
              </a:spcAft>
              <a:buFont typeface="Calibri" panose="020F0502020204030204" pitchFamily="34" charset="0"/>
              <a:buChar char="‒"/>
              <a:defRPr sz="1800">
                <a:solidFill>
                  <a:schemeClr val="tx1"/>
                </a:solidFill>
              </a:defRPr>
            </a:lvl3pPr>
            <a:lvl4pPr>
              <a:defRPr sz="1800"/>
            </a:lvl4pPr>
            <a:lvl5pPr>
              <a:defRPr sz="1800"/>
            </a:lvl5pPr>
          </a:lstStyle>
          <a:p>
            <a:pPr lvl="0"/>
            <a:r>
              <a:rPr lang="en-US" dirty="0"/>
              <a:t>Header</a:t>
            </a:r>
          </a:p>
          <a:p>
            <a:pPr lvl="1"/>
            <a:r>
              <a:rPr lang="en-US" dirty="0"/>
              <a:t>First level</a:t>
            </a:r>
          </a:p>
          <a:p>
            <a:pPr lvl="2"/>
            <a:r>
              <a:rPr lang="en-US" dirty="0"/>
              <a:t>Second level</a:t>
            </a:r>
          </a:p>
        </p:txBody>
      </p:sp>
      <p:sp>
        <p:nvSpPr>
          <p:cNvPr id="15" name="Title 1"/>
          <p:cNvSpPr>
            <a:spLocks noGrp="1"/>
          </p:cNvSpPr>
          <p:nvPr>
            <p:ph type="title" hasCustomPrompt="1"/>
          </p:nvPr>
        </p:nvSpPr>
        <p:spPr bwMode="gray">
          <a:xfrm>
            <a:off x="576263" y="1926880"/>
            <a:ext cx="1430154" cy="1861239"/>
          </a:xfrm>
        </p:spPr>
        <p:txBody>
          <a:bodyPr vert="horz" lIns="91440" tIns="45720" rIns="91440" bIns="45720" rtlCol="0" anchor="ctr">
            <a:noAutofit/>
          </a:bodyPr>
          <a:lstStyle>
            <a:lvl1pPr>
              <a:defRPr lang="en-AU" sz="2000" b="1" i="1" dirty="0">
                <a:solidFill>
                  <a:schemeClr val="bg1"/>
                </a:solidFill>
                <a:latin typeface="+mn-lt"/>
                <a:ea typeface="+mn-ea"/>
                <a:cs typeface="+mn-cs"/>
              </a:defRPr>
            </a:lvl1pPr>
          </a:lstStyle>
          <a:p>
            <a:pPr marL="0" lvl="0" indent="0">
              <a:spcBef>
                <a:spcPts val="0"/>
              </a:spcBef>
              <a:spcAft>
                <a:spcPts val="1200"/>
              </a:spcAft>
              <a:buFont typeface="Arial"/>
            </a:pPr>
            <a:r>
              <a:rPr lang="en-US" dirty="0"/>
              <a:t>Click to </a:t>
            </a:r>
            <a:br>
              <a:rPr lang="en-US" dirty="0"/>
            </a:br>
            <a:r>
              <a:rPr lang="en-US" dirty="0"/>
              <a:t>edit Master title style</a:t>
            </a:r>
            <a:endParaRPr lang="en-AU" dirty="0"/>
          </a:p>
        </p:txBody>
      </p:sp>
      <p:sp>
        <p:nvSpPr>
          <p:cNvPr id="18" name="Slide Number Placeholder 2">
            <a:extLst>
              <a:ext uri="{FF2B5EF4-FFF2-40B4-BE49-F238E27FC236}">
                <a16:creationId xmlns:a16="http://schemas.microsoft.com/office/drawing/2014/main" id="{9F091E33-FC7E-4CF7-B853-C546E1A8EB05}"/>
              </a:ext>
            </a:extLst>
          </p:cNvPr>
          <p:cNvSpPr txBox="1">
            <a:spLocks noChangeAspect="1"/>
          </p:cNvSpPr>
          <p:nvPr/>
        </p:nvSpPr>
        <p:spPr>
          <a:xfrm>
            <a:off x="6832576"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700" smtClean="0">
                <a:solidFill>
                  <a:srgbClr val="C8C8C8"/>
                </a:solidFill>
              </a:rPr>
              <a:pPr algn="ctr"/>
              <a:t>‹#›</a:t>
            </a:fld>
            <a:endParaRPr lang="en-US" sz="700" dirty="0">
              <a:solidFill>
                <a:srgbClr val="C8C8C8"/>
              </a:solidFill>
            </a:endParaRPr>
          </a:p>
        </p:txBody>
      </p:sp>
      <p:sp>
        <p:nvSpPr>
          <p:cNvPr id="22" name="TextBox 21">
            <a:extLst>
              <a:ext uri="{FF2B5EF4-FFF2-40B4-BE49-F238E27FC236}">
                <a16:creationId xmlns:a16="http://schemas.microsoft.com/office/drawing/2014/main" id="{211FFE6A-75CE-418C-B6F6-16BB78CC7827}"/>
              </a:ext>
            </a:extLst>
          </p:cNvPr>
          <p:cNvSpPr txBox="1"/>
          <p:nvPr/>
        </p:nvSpPr>
        <p:spPr>
          <a:xfrm>
            <a:off x="2311357" y="5436000"/>
            <a:ext cx="3722243" cy="200055"/>
          </a:xfrm>
          <a:prstGeom prst="rect">
            <a:avLst/>
          </a:prstGeom>
          <a:noFill/>
        </p:spPr>
        <p:txBody>
          <a:bodyPr wrap="square" rtlCol="0" anchor="ctr">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0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60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600" b="0" i="0" u="none" strike="noStrike" kern="1200" cap="none" spc="0" normalizeH="0" baseline="0" noProof="0" dirty="0">
                <a:ln>
                  <a:noFill/>
                </a:ln>
                <a:solidFill>
                  <a:srgbClr val="C8C8C8"/>
                </a:solidFill>
                <a:effectLst/>
                <a:uLnTx/>
                <a:uFillTx/>
                <a:latin typeface="+mn-lt"/>
                <a:ea typeface="+mn-ea"/>
                <a:cs typeface="+mn-cs"/>
              </a:rPr>
              <a:t> </a:t>
            </a:r>
          </a:p>
        </p:txBody>
      </p:sp>
      <p:pic>
        <p:nvPicPr>
          <p:cNvPr id="26" name="Picture 25">
            <a:extLst>
              <a:ext uri="{FF2B5EF4-FFF2-40B4-BE49-F238E27FC236}">
                <a16:creationId xmlns:a16="http://schemas.microsoft.com/office/drawing/2014/main" id="{87326324-DA82-4CAE-9F5A-8AC4CB77EC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00" y="5356800"/>
            <a:ext cx="601484" cy="201600"/>
          </a:xfrm>
          <a:prstGeom prst="rect">
            <a:avLst/>
          </a:prstGeom>
        </p:spPr>
      </p:pic>
      <p:sp>
        <p:nvSpPr>
          <p:cNvPr id="21" name="Text Placeholder 13">
            <a:extLst>
              <a:ext uri="{FF2B5EF4-FFF2-40B4-BE49-F238E27FC236}">
                <a16:creationId xmlns:a16="http://schemas.microsoft.com/office/drawing/2014/main" id="{6D165204-E1C3-4E66-9D01-9F86C0ACB0EE}"/>
              </a:ext>
            </a:extLst>
          </p:cNvPr>
          <p:cNvSpPr>
            <a:spLocks noGrp="1"/>
          </p:cNvSpPr>
          <p:nvPr>
            <p:ph type="body" sz="quarter" idx="15" hasCustomPrompt="1"/>
          </p:nvPr>
        </p:nvSpPr>
        <p:spPr>
          <a:xfrm>
            <a:off x="5677686" y="877889"/>
            <a:ext cx="2890052" cy="4294768"/>
          </a:xfrm>
          <a:solidFill>
            <a:schemeClr val="bg1">
              <a:alpha val="90000"/>
            </a:schemeClr>
          </a:solidFill>
        </p:spPr>
        <p:txBody>
          <a:bodyPr>
            <a:noAutofit/>
          </a:bodyPr>
          <a:lstStyle>
            <a:lvl1pPr marL="0" indent="0">
              <a:spcBef>
                <a:spcPts val="0"/>
              </a:spcBef>
              <a:spcAft>
                <a:spcPts val="600"/>
              </a:spcAft>
              <a:buNone/>
              <a:defRPr sz="1800" b="1" i="1">
                <a:solidFill>
                  <a:schemeClr val="tx1"/>
                </a:solidFill>
              </a:defRPr>
            </a:lvl1pPr>
            <a:lvl2pPr marL="216000" indent="-216000">
              <a:spcBef>
                <a:spcPts val="0"/>
              </a:spcBef>
              <a:spcAft>
                <a:spcPts val="600"/>
              </a:spcAft>
              <a:buFont typeface="Arial" panose="020B0604020202020204" pitchFamily="34" charset="0"/>
              <a:buChar char="•"/>
              <a:defRPr sz="1800">
                <a:solidFill>
                  <a:schemeClr val="tx1"/>
                </a:solidFill>
              </a:defRPr>
            </a:lvl2pPr>
            <a:lvl3pPr marL="432000" indent="-216000">
              <a:spcBef>
                <a:spcPts val="0"/>
              </a:spcBef>
              <a:spcAft>
                <a:spcPts val="600"/>
              </a:spcAft>
              <a:buFont typeface="Calibri" panose="020F0502020204030204" pitchFamily="34" charset="0"/>
              <a:buChar char="‒"/>
              <a:defRPr sz="1800">
                <a:solidFill>
                  <a:schemeClr val="tx1"/>
                </a:solidFill>
              </a:defRPr>
            </a:lvl3pPr>
            <a:lvl4pPr>
              <a:defRPr sz="1800"/>
            </a:lvl4pPr>
            <a:lvl5pPr>
              <a:defRPr sz="1800"/>
            </a:lvl5pPr>
          </a:lstStyle>
          <a:p>
            <a:pPr lvl="0"/>
            <a:r>
              <a:rPr lang="en-US" dirty="0"/>
              <a:t>Header</a:t>
            </a:r>
          </a:p>
          <a:p>
            <a:pPr lvl="1"/>
            <a:r>
              <a:rPr lang="en-US" dirty="0"/>
              <a:t>First level</a:t>
            </a:r>
          </a:p>
          <a:p>
            <a:pPr lvl="2"/>
            <a:r>
              <a:rPr lang="en-US" dirty="0"/>
              <a:t>Second level</a:t>
            </a:r>
          </a:p>
        </p:txBody>
      </p:sp>
    </p:spTree>
    <p:extLst>
      <p:ext uri="{BB962C8B-B14F-4D97-AF65-F5344CB8AC3E}">
        <p14:creationId xmlns:p14="http://schemas.microsoft.com/office/powerpoint/2010/main" val="371628363"/>
      </p:ext>
    </p:extLst>
  </p:cSld>
  <p:clrMapOvr>
    <a:masterClrMapping/>
  </p:clrMapOvr>
  <p:transition spd="slow">
    <p:wipe/>
  </p:transition>
  <p:extLst>
    <p:ext uri="{DCECCB84-F9BA-43D5-87BE-67443E8EF086}">
      <p15:sldGuideLst xmlns:p15="http://schemas.microsoft.com/office/powerpoint/2012/main">
        <p15:guide id="2" orient="horz" pos="55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Highlight dark">
    <p:bg>
      <p:bgPr>
        <a:solidFill>
          <a:schemeClr val="tx2"/>
        </a:solidFill>
        <a:effectLst/>
      </p:bgPr>
    </p:bg>
    <p:spTree>
      <p:nvGrpSpPr>
        <p:cNvPr id="1" name=""/>
        <p:cNvGrpSpPr/>
        <p:nvPr/>
      </p:nvGrpSpPr>
      <p:grpSpPr>
        <a:xfrm>
          <a:off x="0" y="0"/>
          <a:ext cx="0" cy="0"/>
          <a:chOff x="0" y="0"/>
          <a:chExt cx="0" cy="0"/>
        </a:xfrm>
      </p:grpSpPr>
      <p:sp>
        <p:nvSpPr>
          <p:cNvPr id="10" name="Isosceles Triangle 5"/>
          <p:cNvSpPr/>
          <p:nvPr userDrawn="1"/>
        </p:nvSpPr>
        <p:spPr bwMode="gray">
          <a:xfrm rot="5400000">
            <a:off x="-1771179" y="1761964"/>
            <a:ext cx="5715001" cy="21910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a:p>
        </p:txBody>
      </p:sp>
      <p:sp>
        <p:nvSpPr>
          <p:cNvPr id="13" name="Title 1"/>
          <p:cNvSpPr>
            <a:spLocks noGrp="1"/>
          </p:cNvSpPr>
          <p:nvPr>
            <p:ph type="title" hasCustomPrompt="1"/>
          </p:nvPr>
        </p:nvSpPr>
        <p:spPr bwMode="gray">
          <a:xfrm>
            <a:off x="576263" y="1926880"/>
            <a:ext cx="1430154" cy="1861239"/>
          </a:xfrm>
        </p:spPr>
        <p:txBody>
          <a:bodyPr vert="horz" lIns="91440" tIns="45720" rIns="91440" bIns="45720" rtlCol="0" anchor="ctr">
            <a:noAutofit/>
          </a:bodyPr>
          <a:lstStyle>
            <a:lvl1pPr>
              <a:defRPr lang="en-AU" sz="2000" b="1" i="1" dirty="0">
                <a:solidFill>
                  <a:schemeClr val="bg1"/>
                </a:solidFill>
                <a:latin typeface="+mn-lt"/>
                <a:ea typeface="+mn-ea"/>
                <a:cs typeface="+mn-cs"/>
              </a:defRPr>
            </a:lvl1pPr>
          </a:lstStyle>
          <a:p>
            <a:pPr marL="0" lvl="0" indent="0">
              <a:spcBef>
                <a:spcPts val="0"/>
              </a:spcBef>
              <a:spcAft>
                <a:spcPts val="1200"/>
              </a:spcAft>
              <a:buFont typeface="Arial"/>
            </a:pPr>
            <a:r>
              <a:rPr lang="en-US" dirty="0"/>
              <a:t>Click to </a:t>
            </a:r>
            <a:br>
              <a:rPr lang="en-US" dirty="0"/>
            </a:br>
            <a:r>
              <a:rPr lang="en-US" dirty="0"/>
              <a:t>edit Master title style</a:t>
            </a:r>
            <a:endParaRPr lang="en-AU" dirty="0"/>
          </a:p>
        </p:txBody>
      </p:sp>
      <p:sp>
        <p:nvSpPr>
          <p:cNvPr id="27" name="Slide Number Placeholder 2">
            <a:extLst>
              <a:ext uri="{FF2B5EF4-FFF2-40B4-BE49-F238E27FC236}">
                <a16:creationId xmlns:a16="http://schemas.microsoft.com/office/drawing/2014/main" id="{4B270263-7BAA-43DD-A7E8-52101D48AD45}"/>
              </a:ext>
            </a:extLst>
          </p:cNvPr>
          <p:cNvSpPr txBox="1">
            <a:spLocks noChangeAspect="1"/>
          </p:cNvSpPr>
          <p:nvPr/>
        </p:nvSpPr>
        <p:spPr>
          <a:xfrm>
            <a:off x="6832576" y="5436000"/>
            <a:ext cx="169423" cy="1548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700" smtClean="0">
                <a:solidFill>
                  <a:srgbClr val="C8C8C8"/>
                </a:solidFill>
              </a:rPr>
              <a:pPr algn="ctr"/>
              <a:t>‹#›</a:t>
            </a:fld>
            <a:endParaRPr lang="en-US" sz="700" dirty="0">
              <a:solidFill>
                <a:srgbClr val="C8C8C8"/>
              </a:solidFill>
            </a:endParaRPr>
          </a:p>
        </p:txBody>
      </p:sp>
      <p:sp>
        <p:nvSpPr>
          <p:cNvPr id="28" name="TextBox 27">
            <a:extLst>
              <a:ext uri="{FF2B5EF4-FFF2-40B4-BE49-F238E27FC236}">
                <a16:creationId xmlns:a16="http://schemas.microsoft.com/office/drawing/2014/main" id="{C1D98ED5-8C7E-40AB-B5F2-DDCA3693AA1E}"/>
              </a:ext>
            </a:extLst>
          </p:cNvPr>
          <p:cNvSpPr txBox="1"/>
          <p:nvPr/>
        </p:nvSpPr>
        <p:spPr>
          <a:xfrm>
            <a:off x="2311357" y="5436000"/>
            <a:ext cx="3722243" cy="200055"/>
          </a:xfrm>
          <a:prstGeom prst="rect">
            <a:avLst/>
          </a:prstGeom>
          <a:noFill/>
        </p:spPr>
        <p:txBody>
          <a:bodyPr wrap="square" rtlCol="0" anchor="ctr">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srgbClr val="C8C8C8"/>
                </a:solidFill>
                <a:effectLst/>
                <a:uLnTx/>
                <a:uFillTx/>
                <a:latin typeface="Symbol" panose="05050102010706020507" pitchFamily="18" charset="2"/>
                <a:ea typeface="+mn-ea"/>
                <a:cs typeface="+mn-cs"/>
              </a:rPr>
              <a:t>Ó </a:t>
            </a:r>
            <a:r>
              <a:rPr kumimoji="0" lang="en-US" sz="600" b="0" i="0" u="none" strike="noStrike" kern="1200" cap="none" spc="0" normalizeH="0" baseline="0" noProof="0" dirty="0">
                <a:ln>
                  <a:noFill/>
                </a:ln>
                <a:solidFill>
                  <a:srgbClr val="C8C8C8"/>
                </a:solidFill>
                <a:effectLst/>
                <a:uLnTx/>
                <a:uFillTx/>
                <a:latin typeface="+mn-lt"/>
                <a:ea typeface="+mn-ea"/>
                <a:cs typeface="+mn-cs"/>
              </a:rPr>
              <a:t>Pitcher Partners. All rights reserved. </a:t>
            </a:r>
            <a:r>
              <a:rPr kumimoji="0" lang="en-AU" sz="600" b="0" i="0" u="none" strike="noStrike" kern="1200" cap="none" spc="0" normalizeH="0" baseline="0" noProof="0" dirty="0">
                <a:ln>
                  <a:noFill/>
                </a:ln>
                <a:solidFill>
                  <a:srgbClr val="C8C8C8"/>
                </a:solidFill>
                <a:effectLst/>
                <a:uLnTx/>
                <a:uFillTx/>
                <a:latin typeface="+mn-lt"/>
                <a:ea typeface="+mn-ea"/>
                <a:cs typeface="+mn-cs"/>
              </a:rPr>
              <a:t>Pitcher Partners is a national association of independent firms.</a:t>
            </a:r>
            <a:r>
              <a:rPr kumimoji="0" lang="en-US" sz="600" b="0" i="0" u="none" strike="noStrike" kern="1200" cap="none" spc="0" normalizeH="0" baseline="0" noProof="0" dirty="0">
                <a:ln>
                  <a:noFill/>
                </a:ln>
                <a:solidFill>
                  <a:srgbClr val="C8C8C8"/>
                </a:solidFill>
                <a:effectLst/>
                <a:uLnTx/>
                <a:uFillTx/>
                <a:latin typeface="+mn-lt"/>
                <a:ea typeface="+mn-ea"/>
                <a:cs typeface="+mn-cs"/>
              </a:rPr>
              <a:t> </a:t>
            </a:r>
          </a:p>
        </p:txBody>
      </p:sp>
      <p:pic>
        <p:nvPicPr>
          <p:cNvPr id="30" name="Picture 29">
            <a:extLst>
              <a:ext uri="{FF2B5EF4-FFF2-40B4-BE49-F238E27FC236}">
                <a16:creationId xmlns:a16="http://schemas.microsoft.com/office/drawing/2014/main" id="{B63CC916-E4E8-4116-96A3-57EBD8D882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0400" y="5356800"/>
            <a:ext cx="601484" cy="201600"/>
          </a:xfrm>
          <a:prstGeom prst="rect">
            <a:avLst/>
          </a:prstGeom>
        </p:spPr>
      </p:pic>
      <p:sp>
        <p:nvSpPr>
          <p:cNvPr id="19" name="Text Placeholder 13">
            <a:extLst>
              <a:ext uri="{FF2B5EF4-FFF2-40B4-BE49-F238E27FC236}">
                <a16:creationId xmlns:a16="http://schemas.microsoft.com/office/drawing/2014/main" id="{D501B9A5-CEA5-4E03-A089-1CC084FCA328}"/>
              </a:ext>
            </a:extLst>
          </p:cNvPr>
          <p:cNvSpPr>
            <a:spLocks noGrp="1"/>
          </p:cNvSpPr>
          <p:nvPr>
            <p:ph type="body" sz="quarter" idx="14" hasCustomPrompt="1"/>
          </p:nvPr>
        </p:nvSpPr>
        <p:spPr>
          <a:xfrm>
            <a:off x="2407595" y="876572"/>
            <a:ext cx="2890052" cy="4294768"/>
          </a:xfrm>
          <a:noFill/>
        </p:spPr>
        <p:txBody>
          <a:bodyPr>
            <a:noAutofit/>
          </a:bodyPr>
          <a:lstStyle>
            <a:lvl1pPr marL="0" indent="0">
              <a:spcBef>
                <a:spcPts val="0"/>
              </a:spcBef>
              <a:spcAft>
                <a:spcPts val="600"/>
              </a:spcAft>
              <a:buNone/>
              <a:defRPr sz="1800" b="1" i="1">
                <a:solidFill>
                  <a:schemeClr val="bg1"/>
                </a:solidFill>
              </a:defRPr>
            </a:lvl1pPr>
            <a:lvl2pPr marL="216000" indent="-216000">
              <a:spcBef>
                <a:spcPts val="0"/>
              </a:spcBef>
              <a:spcAft>
                <a:spcPts val="600"/>
              </a:spcAft>
              <a:buFont typeface="Arial" panose="020B0604020202020204" pitchFamily="34" charset="0"/>
              <a:buChar char="•"/>
              <a:defRPr sz="1800">
                <a:solidFill>
                  <a:schemeClr val="bg1"/>
                </a:solidFill>
              </a:defRPr>
            </a:lvl2pPr>
            <a:lvl3pPr marL="432000" indent="-216000">
              <a:spcBef>
                <a:spcPts val="0"/>
              </a:spcBef>
              <a:spcAft>
                <a:spcPts val="600"/>
              </a:spcAft>
              <a:buFont typeface="Calibri" panose="020F0502020204030204" pitchFamily="34" charset="0"/>
              <a:buChar char="‒"/>
              <a:defRPr sz="1800">
                <a:solidFill>
                  <a:schemeClr val="bg1"/>
                </a:solidFill>
              </a:defRPr>
            </a:lvl3pPr>
            <a:lvl4pPr>
              <a:defRPr sz="1800"/>
            </a:lvl4pPr>
            <a:lvl5pPr>
              <a:defRPr sz="1800"/>
            </a:lvl5pPr>
          </a:lstStyle>
          <a:p>
            <a:pPr lvl="0"/>
            <a:r>
              <a:rPr lang="en-US" dirty="0"/>
              <a:t>Header</a:t>
            </a:r>
          </a:p>
          <a:p>
            <a:pPr lvl="1"/>
            <a:r>
              <a:rPr lang="en-US" dirty="0"/>
              <a:t>First level</a:t>
            </a:r>
          </a:p>
          <a:p>
            <a:pPr lvl="2"/>
            <a:r>
              <a:rPr lang="en-US" dirty="0"/>
              <a:t>Second level</a:t>
            </a:r>
          </a:p>
        </p:txBody>
      </p:sp>
      <p:sp>
        <p:nvSpPr>
          <p:cNvPr id="21" name="Text Placeholder 13">
            <a:extLst>
              <a:ext uri="{FF2B5EF4-FFF2-40B4-BE49-F238E27FC236}">
                <a16:creationId xmlns:a16="http://schemas.microsoft.com/office/drawing/2014/main" id="{DD18DB4A-08F1-4818-A5F9-3DC9E125E468}"/>
              </a:ext>
            </a:extLst>
          </p:cNvPr>
          <p:cNvSpPr>
            <a:spLocks noGrp="1"/>
          </p:cNvSpPr>
          <p:nvPr>
            <p:ph type="body" sz="quarter" idx="15" hasCustomPrompt="1"/>
          </p:nvPr>
        </p:nvSpPr>
        <p:spPr>
          <a:xfrm>
            <a:off x="5677686" y="877888"/>
            <a:ext cx="2890052" cy="4294768"/>
          </a:xfrm>
          <a:noFill/>
        </p:spPr>
        <p:txBody>
          <a:bodyPr>
            <a:noAutofit/>
          </a:bodyPr>
          <a:lstStyle>
            <a:lvl1pPr marL="0" indent="0">
              <a:spcBef>
                <a:spcPts val="0"/>
              </a:spcBef>
              <a:spcAft>
                <a:spcPts val="600"/>
              </a:spcAft>
              <a:buNone/>
              <a:defRPr sz="1800" b="1" i="1">
                <a:solidFill>
                  <a:schemeClr val="bg1"/>
                </a:solidFill>
              </a:defRPr>
            </a:lvl1pPr>
            <a:lvl2pPr marL="216000" indent="-216000">
              <a:spcBef>
                <a:spcPts val="0"/>
              </a:spcBef>
              <a:spcAft>
                <a:spcPts val="600"/>
              </a:spcAft>
              <a:buFont typeface="Arial" panose="020B0604020202020204" pitchFamily="34" charset="0"/>
              <a:buChar char="•"/>
              <a:defRPr sz="1800">
                <a:solidFill>
                  <a:schemeClr val="bg1"/>
                </a:solidFill>
              </a:defRPr>
            </a:lvl2pPr>
            <a:lvl3pPr marL="432000" indent="-216000">
              <a:spcBef>
                <a:spcPts val="0"/>
              </a:spcBef>
              <a:spcAft>
                <a:spcPts val="600"/>
              </a:spcAft>
              <a:buFont typeface="Calibri" panose="020F0502020204030204" pitchFamily="34" charset="0"/>
              <a:buChar char="‒"/>
              <a:defRPr sz="1800">
                <a:solidFill>
                  <a:schemeClr val="bg1"/>
                </a:solidFill>
              </a:defRPr>
            </a:lvl3pPr>
            <a:lvl4pPr>
              <a:defRPr sz="1800"/>
            </a:lvl4pPr>
            <a:lvl5pPr>
              <a:defRPr sz="1800"/>
            </a:lvl5pPr>
          </a:lstStyle>
          <a:p>
            <a:pPr lvl="0"/>
            <a:r>
              <a:rPr lang="en-US" dirty="0"/>
              <a:t>Header</a:t>
            </a:r>
          </a:p>
          <a:p>
            <a:pPr lvl="1"/>
            <a:r>
              <a:rPr lang="en-US" dirty="0"/>
              <a:t>First level</a:t>
            </a:r>
          </a:p>
          <a:p>
            <a:pPr lvl="2"/>
            <a:r>
              <a:rPr lang="en-US" dirty="0"/>
              <a:t>Second level</a:t>
            </a:r>
          </a:p>
        </p:txBody>
      </p:sp>
    </p:spTree>
    <p:extLst>
      <p:ext uri="{BB962C8B-B14F-4D97-AF65-F5344CB8AC3E}">
        <p14:creationId xmlns:p14="http://schemas.microsoft.com/office/powerpoint/2010/main" val="312439283"/>
      </p:ext>
    </p:extLst>
  </p:cSld>
  <p:clrMapOvr>
    <a:masterClrMapping/>
  </p:clrMapOvr>
  <p:transition spd="slow">
    <p:wipe/>
  </p:transition>
  <p:extLst>
    <p:ext uri="{DCECCB84-F9BA-43D5-87BE-67443E8EF086}">
      <p15:sldGuideLst xmlns:p15="http://schemas.microsoft.com/office/powerpoint/2012/main">
        <p15:guide id="1" orient="horz" pos="55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3" y="304271"/>
            <a:ext cx="7991475" cy="5749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6262" y="1521354"/>
            <a:ext cx="7991475" cy="36411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001853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720" r:id="rId4"/>
    <p:sldLayoutId id="2147483687" r:id="rId5"/>
    <p:sldLayoutId id="2147483688" r:id="rId6"/>
    <p:sldLayoutId id="2147483689" r:id="rId7"/>
    <p:sldLayoutId id="2147483690" r:id="rId8"/>
    <p:sldLayoutId id="2147483691" r:id="rId9"/>
    <p:sldLayoutId id="2147483692" r:id="rId10"/>
    <p:sldLayoutId id="2147483693" r:id="rId11"/>
    <p:sldLayoutId id="2147483701" r:id="rId12"/>
    <p:sldLayoutId id="2147483694" r:id="rId13"/>
    <p:sldLayoutId id="2147483695" r:id="rId14"/>
    <p:sldLayoutId id="2147483718" r:id="rId15"/>
    <p:sldLayoutId id="2147483702" r:id="rId16"/>
  </p:sldLayoutIdLst>
  <p:transition spd="slow">
    <p:wipe/>
  </p:transition>
  <p:txStyles>
    <p:titleStyle>
      <a:lvl1pPr algn="l" defTabSz="685800" rtl="0" eaLnBrk="1" latinLnBrk="0" hangingPunct="1">
        <a:lnSpc>
          <a:spcPct val="90000"/>
        </a:lnSpc>
        <a:spcBef>
          <a:spcPct val="0"/>
        </a:spcBef>
        <a:buNone/>
        <a:defRPr sz="3000" kern="1200">
          <a:solidFill>
            <a:schemeClr val="tx1"/>
          </a:solidFill>
          <a:latin typeface="+mn-lt"/>
          <a:ea typeface="Segoe UI" panose="020B0502040204020203" pitchFamily="34" charset="0"/>
          <a:cs typeface="Segoe UI" panose="020B0502040204020203" pitchFamily="34" charset="0"/>
        </a:defRPr>
      </a:lvl1pPr>
    </p:titleStyle>
    <p:bodyStyle>
      <a:lvl1pPr marL="269875" indent="-269875" algn="l" defTabSz="685800" rtl="0" eaLnBrk="1" latinLnBrk="0" hangingPunct="1">
        <a:lnSpc>
          <a:spcPct val="100000"/>
        </a:lnSpc>
        <a:spcBef>
          <a:spcPts val="0"/>
        </a:spcBef>
        <a:spcAft>
          <a:spcPts val="1000"/>
        </a:spcAft>
        <a:buFont typeface="Arial" panose="020B0604020202020204" pitchFamily="34" charset="0"/>
        <a:buChar char="•"/>
        <a:defRPr sz="2000" kern="1200">
          <a:solidFill>
            <a:schemeClr val="tx1"/>
          </a:solidFill>
          <a:latin typeface="+mn-lt"/>
          <a:ea typeface="Segoe UI" panose="020B0502040204020203" pitchFamily="34" charset="0"/>
          <a:cs typeface="Segoe UI" panose="020B0502040204020203" pitchFamily="34" charset="0"/>
        </a:defRPr>
      </a:lvl1pPr>
      <a:lvl2pPr marL="620713" indent="-277813" algn="l" defTabSz="685800" rtl="0" eaLnBrk="1" latinLnBrk="0" hangingPunct="1">
        <a:lnSpc>
          <a:spcPct val="100000"/>
        </a:lnSpc>
        <a:spcBef>
          <a:spcPts val="0"/>
        </a:spcBef>
        <a:spcAft>
          <a:spcPts val="1000"/>
        </a:spcAft>
        <a:buFont typeface="Arial" panose="020B0604020202020204" pitchFamily="34" charset="0"/>
        <a:buChar char="–"/>
        <a:defRPr sz="1800" kern="1200">
          <a:solidFill>
            <a:schemeClr val="tx1"/>
          </a:solidFill>
          <a:latin typeface="+mn-lt"/>
          <a:ea typeface="Segoe UI" panose="020B0502040204020203" pitchFamily="34" charset="0"/>
          <a:cs typeface="Segoe UI" panose="020B0502040204020203" pitchFamily="34" charset="0"/>
        </a:defRPr>
      </a:lvl2pPr>
      <a:lvl3pPr marL="903288" indent="-217488" algn="l" defTabSz="6858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Segoe UI" panose="020B0502040204020203" pitchFamily="34" charset="0"/>
          <a:cs typeface="Segoe UI" panose="020B0502040204020203" pitchFamily="34" charset="0"/>
        </a:defRPr>
      </a:lvl3pPr>
      <a:lvl4pPr marL="1254125" indent="-225425" algn="l" defTabSz="685800" rtl="0" eaLnBrk="1" latinLnBrk="0" hangingPunct="1">
        <a:lnSpc>
          <a:spcPct val="100000"/>
        </a:lnSpc>
        <a:spcBef>
          <a:spcPts val="0"/>
        </a:spcBef>
        <a:spcAft>
          <a:spcPts val="1000"/>
        </a:spcAft>
        <a:buFont typeface="Arial" panose="020B0604020202020204" pitchFamily="34" charset="0"/>
        <a:buChar char="–"/>
        <a:defRPr sz="1200" kern="1200">
          <a:solidFill>
            <a:schemeClr val="tx1"/>
          </a:solidFill>
          <a:latin typeface="+mn-lt"/>
          <a:ea typeface="Segoe UI" panose="020B0502040204020203" pitchFamily="34" charset="0"/>
          <a:cs typeface="Segoe UI" panose="020B0502040204020203" pitchFamily="34" charset="0"/>
        </a:defRPr>
      </a:lvl4pPr>
      <a:lvl5pPr marL="1617663" indent="-246063" algn="l" defTabSz="685800" rtl="0" eaLnBrk="1" latinLnBrk="0" hangingPunct="1">
        <a:lnSpc>
          <a:spcPct val="100000"/>
        </a:lnSpc>
        <a:spcBef>
          <a:spcPts val="0"/>
        </a:spcBef>
        <a:spcAft>
          <a:spcPts val="1000"/>
        </a:spcAft>
        <a:buFont typeface="Calibri" panose="020F0502020204030204" pitchFamily="34" charset="0"/>
        <a:buChar char="»"/>
        <a:defRPr sz="1200" kern="1200">
          <a:solidFill>
            <a:schemeClr val="tx1"/>
          </a:solidFill>
          <a:latin typeface="+mn-lt"/>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9" pos="2880" userDrawn="1">
          <p15:clr>
            <a:srgbClr val="F26B43"/>
          </p15:clr>
        </p15:guide>
        <p15:guide id="30" orient="horz" pos="1800" userDrawn="1">
          <p15:clr>
            <a:srgbClr val="F26B43"/>
          </p15:clr>
        </p15:guide>
        <p15:guide id="31" pos="363" userDrawn="1">
          <p15:clr>
            <a:srgbClr val="F26B43"/>
          </p15:clr>
        </p15:guide>
        <p15:guide id="32" pos="5397" userDrawn="1">
          <p15:clr>
            <a:srgbClr val="F26B43"/>
          </p15:clr>
        </p15:guide>
        <p15:guide id="33" orient="horz" pos="190" userDrawn="1">
          <p15:clr>
            <a:srgbClr val="F26B43"/>
          </p15:clr>
        </p15:guide>
        <p15:guide id="34" orient="horz" pos="3252" userDrawn="1">
          <p15:clr>
            <a:srgbClr val="F26B43"/>
          </p15:clr>
        </p15:guide>
        <p15:guide id="35" orient="horz" pos="350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3" y="304271"/>
            <a:ext cx="7991475" cy="5749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6263" y="1521355"/>
            <a:ext cx="7991475" cy="36411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726123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ransition spd="slow">
    <p:wipe/>
  </p:transition>
  <p:txStyles>
    <p:titleStyle>
      <a:lvl1pPr algn="l" defTabSz="617220" rtl="0" eaLnBrk="1" latinLnBrk="0" hangingPunct="1">
        <a:lnSpc>
          <a:spcPct val="90000"/>
        </a:lnSpc>
        <a:spcBef>
          <a:spcPct val="0"/>
        </a:spcBef>
        <a:buNone/>
        <a:defRPr sz="2700" kern="1200">
          <a:solidFill>
            <a:schemeClr val="tx1"/>
          </a:solidFill>
          <a:latin typeface="+mn-lt"/>
          <a:ea typeface="Segoe UI" panose="020B0502040204020203" pitchFamily="34" charset="0"/>
          <a:cs typeface="Segoe UI" panose="020B0502040204020203" pitchFamily="34" charset="0"/>
        </a:defRPr>
      </a:lvl1pPr>
    </p:titleStyle>
    <p:bodyStyle>
      <a:lvl1pPr marL="242888" indent="-242888" algn="l" defTabSz="617220" rtl="0" eaLnBrk="1" latinLnBrk="0" hangingPunct="1">
        <a:lnSpc>
          <a:spcPct val="100000"/>
        </a:lnSpc>
        <a:spcBef>
          <a:spcPts val="0"/>
        </a:spcBef>
        <a:spcAft>
          <a:spcPts val="900"/>
        </a:spcAft>
        <a:buFont typeface="Arial" panose="020B0604020202020204" pitchFamily="34" charset="0"/>
        <a:buChar char="•"/>
        <a:defRPr sz="1800" kern="1200">
          <a:solidFill>
            <a:schemeClr val="tx1"/>
          </a:solidFill>
          <a:latin typeface="+mn-lt"/>
          <a:ea typeface="Segoe UI" panose="020B0502040204020203" pitchFamily="34" charset="0"/>
          <a:cs typeface="Segoe UI" panose="020B0502040204020203" pitchFamily="34" charset="0"/>
        </a:defRPr>
      </a:lvl1pPr>
      <a:lvl2pPr marL="558642" indent="-250032" algn="l" defTabSz="617220" rtl="0" eaLnBrk="1" latinLnBrk="0" hangingPunct="1">
        <a:lnSpc>
          <a:spcPct val="100000"/>
        </a:lnSpc>
        <a:spcBef>
          <a:spcPts val="0"/>
        </a:spcBef>
        <a:spcAft>
          <a:spcPts val="900"/>
        </a:spcAft>
        <a:buFont typeface="Arial" panose="020B0604020202020204" pitchFamily="34" charset="0"/>
        <a:buChar char="–"/>
        <a:defRPr sz="1620" kern="1200">
          <a:solidFill>
            <a:schemeClr val="tx1"/>
          </a:solidFill>
          <a:latin typeface="+mn-lt"/>
          <a:ea typeface="Segoe UI" panose="020B0502040204020203" pitchFamily="34" charset="0"/>
          <a:cs typeface="Segoe UI" panose="020B0502040204020203" pitchFamily="34" charset="0"/>
        </a:defRPr>
      </a:lvl2pPr>
      <a:lvl3pPr marL="812960" indent="-195740" algn="l" defTabSz="617220" rtl="0" eaLnBrk="1" latinLnBrk="0" hangingPunct="1">
        <a:lnSpc>
          <a:spcPct val="100000"/>
        </a:lnSpc>
        <a:spcBef>
          <a:spcPts val="0"/>
        </a:spcBef>
        <a:spcAft>
          <a:spcPts val="900"/>
        </a:spcAft>
        <a:buFont typeface="Arial" panose="020B0604020202020204" pitchFamily="34" charset="0"/>
        <a:buChar char="•"/>
        <a:defRPr sz="1260" kern="1200">
          <a:solidFill>
            <a:schemeClr val="tx1"/>
          </a:solidFill>
          <a:latin typeface="+mn-lt"/>
          <a:ea typeface="Segoe UI" panose="020B0502040204020203" pitchFamily="34" charset="0"/>
          <a:cs typeface="Segoe UI" panose="020B0502040204020203" pitchFamily="34" charset="0"/>
        </a:defRPr>
      </a:lvl3pPr>
      <a:lvl4pPr marL="1128713" indent="-202883" algn="l" defTabSz="617220" rtl="0" eaLnBrk="1" latinLnBrk="0" hangingPunct="1">
        <a:lnSpc>
          <a:spcPct val="100000"/>
        </a:lnSpc>
        <a:spcBef>
          <a:spcPts val="0"/>
        </a:spcBef>
        <a:spcAft>
          <a:spcPts val="900"/>
        </a:spcAft>
        <a:buFont typeface="Arial" panose="020B0604020202020204" pitchFamily="34" charset="0"/>
        <a:buChar char="–"/>
        <a:defRPr sz="1080" kern="1200">
          <a:solidFill>
            <a:schemeClr val="tx1"/>
          </a:solidFill>
          <a:latin typeface="+mn-lt"/>
          <a:ea typeface="Segoe UI" panose="020B0502040204020203" pitchFamily="34" charset="0"/>
          <a:cs typeface="Segoe UI" panose="020B0502040204020203" pitchFamily="34" charset="0"/>
        </a:defRPr>
      </a:lvl4pPr>
      <a:lvl5pPr marL="1455897" indent="-221457" algn="l" defTabSz="617220" rtl="0" eaLnBrk="1" latinLnBrk="0" hangingPunct="1">
        <a:lnSpc>
          <a:spcPct val="100000"/>
        </a:lnSpc>
        <a:spcBef>
          <a:spcPts val="0"/>
        </a:spcBef>
        <a:spcAft>
          <a:spcPts val="900"/>
        </a:spcAft>
        <a:buFont typeface="Calibri" panose="020F0502020204030204" pitchFamily="34" charset="0"/>
        <a:buChar char="»"/>
        <a:defRPr sz="1080" kern="1200">
          <a:solidFill>
            <a:schemeClr val="tx1"/>
          </a:solidFill>
          <a:latin typeface="+mn-lt"/>
          <a:ea typeface="Segoe UI" panose="020B0502040204020203" pitchFamily="34" charset="0"/>
          <a:cs typeface="Segoe UI" panose="020B0502040204020203" pitchFamily="34" charset="0"/>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extLst>
    <p:ext uri="{27BBF7A9-308A-43DC-89C8-2F10F3537804}">
      <p15:sldGuideLst xmlns:p15="http://schemas.microsoft.com/office/powerpoint/2012/main">
        <p15:guide id="29" pos="2880">
          <p15:clr>
            <a:srgbClr val="F26B43"/>
          </p15:clr>
        </p15:guide>
        <p15:guide id="30" orient="horz" pos="1800">
          <p15:clr>
            <a:srgbClr val="F26B43"/>
          </p15:clr>
        </p15:guide>
        <p15:guide id="31" pos="363">
          <p15:clr>
            <a:srgbClr val="F26B43"/>
          </p15:clr>
        </p15:guide>
        <p15:guide id="32" pos="5397">
          <p15:clr>
            <a:srgbClr val="F26B43"/>
          </p15:clr>
        </p15:guide>
        <p15:guide id="33" orient="horz" pos="190">
          <p15:clr>
            <a:srgbClr val="F26B43"/>
          </p15:clr>
        </p15:guide>
        <p15:guide id="34" orient="horz" pos="3252">
          <p15:clr>
            <a:srgbClr val="F26B43"/>
          </p15:clr>
        </p15:guide>
        <p15:guide id="35" orient="horz" pos="350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7AFEF2-F2C1-42C8-9553-7799E0E50DD5}"/>
              </a:ext>
            </a:extLst>
          </p:cNvPr>
          <p:cNvSpPr>
            <a:spLocks noGrp="1"/>
          </p:cNvSpPr>
          <p:nvPr>
            <p:ph type="body" sz="quarter" idx="12"/>
          </p:nvPr>
        </p:nvSpPr>
        <p:spPr>
          <a:xfrm>
            <a:off x="1951562" y="3807755"/>
            <a:ext cx="5240876" cy="410425"/>
          </a:xfrm>
        </p:spPr>
        <p:txBody>
          <a:bodyPr/>
          <a:lstStyle/>
          <a:p>
            <a:r>
              <a:rPr lang="en-AU" dirty="0"/>
              <a:t>Session 1</a:t>
            </a:r>
          </a:p>
        </p:txBody>
      </p:sp>
      <p:sp>
        <p:nvSpPr>
          <p:cNvPr id="3" name="Title 2">
            <a:extLst>
              <a:ext uri="{FF2B5EF4-FFF2-40B4-BE49-F238E27FC236}">
                <a16:creationId xmlns:a16="http://schemas.microsoft.com/office/drawing/2014/main" id="{830A8CAC-81DC-40D5-BDDE-F42C4B1B30AC}"/>
              </a:ext>
            </a:extLst>
          </p:cNvPr>
          <p:cNvSpPr>
            <a:spLocks noGrp="1"/>
          </p:cNvSpPr>
          <p:nvPr>
            <p:ph type="title"/>
          </p:nvPr>
        </p:nvSpPr>
        <p:spPr/>
        <p:txBody>
          <a:bodyPr/>
          <a:lstStyle/>
          <a:p>
            <a:r>
              <a:rPr lang="en-AU" sz="2800" dirty="0"/>
              <a:t>Cautious emergence – Post COVID recovery </a:t>
            </a:r>
          </a:p>
        </p:txBody>
      </p:sp>
      <p:sp>
        <p:nvSpPr>
          <p:cNvPr id="4" name="Text Placeholder 3">
            <a:extLst>
              <a:ext uri="{FF2B5EF4-FFF2-40B4-BE49-F238E27FC236}">
                <a16:creationId xmlns:a16="http://schemas.microsoft.com/office/drawing/2014/main" id="{71438B86-3032-4742-92E5-B3610B6F5B53}"/>
              </a:ext>
            </a:extLst>
          </p:cNvPr>
          <p:cNvSpPr>
            <a:spLocks noGrp="1"/>
          </p:cNvSpPr>
          <p:nvPr>
            <p:ph type="body" sz="quarter" idx="11"/>
          </p:nvPr>
        </p:nvSpPr>
        <p:spPr/>
        <p:txBody>
          <a:bodyPr/>
          <a:lstStyle/>
          <a:p>
            <a:r>
              <a:rPr lang="en-AU" dirty="0"/>
              <a:t>Webinar Series </a:t>
            </a:r>
          </a:p>
        </p:txBody>
      </p:sp>
      <p:sp>
        <p:nvSpPr>
          <p:cNvPr id="5" name="Text Placeholder 4">
            <a:extLst>
              <a:ext uri="{FF2B5EF4-FFF2-40B4-BE49-F238E27FC236}">
                <a16:creationId xmlns:a16="http://schemas.microsoft.com/office/drawing/2014/main" id="{C07AC5F1-D190-4588-BF45-AAF8B4AF84EF}"/>
              </a:ext>
            </a:extLst>
          </p:cNvPr>
          <p:cNvSpPr>
            <a:spLocks noGrp="1"/>
          </p:cNvSpPr>
          <p:nvPr>
            <p:ph type="body" sz="quarter" idx="13"/>
          </p:nvPr>
        </p:nvSpPr>
        <p:spPr>
          <a:xfrm>
            <a:off x="2558845" y="4133910"/>
            <a:ext cx="4026310" cy="917412"/>
          </a:xfrm>
        </p:spPr>
        <p:txBody>
          <a:bodyPr>
            <a:normAutofit/>
          </a:bodyPr>
          <a:lstStyle/>
          <a:p>
            <a:r>
              <a:rPr lang="en-AU" dirty="0"/>
              <a:t>NSW Office of Sport </a:t>
            </a:r>
          </a:p>
          <a:p>
            <a:r>
              <a:rPr lang="en-AU" dirty="0"/>
              <a:t>October 2020</a:t>
            </a:r>
          </a:p>
        </p:txBody>
      </p:sp>
    </p:spTree>
    <p:extLst>
      <p:ext uri="{BB962C8B-B14F-4D97-AF65-F5344CB8AC3E}">
        <p14:creationId xmlns:p14="http://schemas.microsoft.com/office/powerpoint/2010/main" val="150622856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Q&amp;A</a:t>
            </a:r>
          </a:p>
        </p:txBody>
      </p:sp>
    </p:spTree>
    <p:extLst>
      <p:ext uri="{BB962C8B-B14F-4D97-AF65-F5344CB8AC3E}">
        <p14:creationId xmlns:p14="http://schemas.microsoft.com/office/powerpoint/2010/main" val="19632716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13A521-4279-4E62-838F-FD0D618444CB}"/>
              </a:ext>
            </a:extLst>
          </p:cNvPr>
          <p:cNvSpPr txBox="1"/>
          <p:nvPr/>
        </p:nvSpPr>
        <p:spPr>
          <a:xfrm>
            <a:off x="3580382" y="2459872"/>
            <a:ext cx="1983235" cy="523220"/>
          </a:xfrm>
          <a:prstGeom prst="rect">
            <a:avLst/>
          </a:prstGeom>
          <a:noFill/>
        </p:spPr>
        <p:txBody>
          <a:bodyPr wrap="none" rtlCol="0">
            <a:spAutoFit/>
          </a:bodyPr>
          <a:lstStyle/>
          <a:p>
            <a:pPr algn="ctr"/>
            <a:r>
              <a:rPr lang="en-AU" sz="2800" b="1" dirty="0">
                <a:solidFill>
                  <a:schemeClr val="bg1"/>
                </a:solidFill>
              </a:rPr>
              <a:t>Thank you</a:t>
            </a:r>
          </a:p>
        </p:txBody>
      </p:sp>
    </p:spTree>
    <p:extLst>
      <p:ext uri="{BB962C8B-B14F-4D97-AF65-F5344CB8AC3E}">
        <p14:creationId xmlns:p14="http://schemas.microsoft.com/office/powerpoint/2010/main" val="203441102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0EAFC7-C0E1-412D-968F-11F0AA13940D}"/>
              </a:ext>
            </a:extLst>
          </p:cNvPr>
          <p:cNvSpPr>
            <a:spLocks noGrp="1"/>
          </p:cNvSpPr>
          <p:nvPr>
            <p:ph idx="10"/>
          </p:nvPr>
        </p:nvSpPr>
        <p:spPr>
          <a:xfrm>
            <a:off x="2805128" y="803351"/>
            <a:ext cx="1902552" cy="4413368"/>
          </a:xfrm>
        </p:spPr>
        <p:txBody>
          <a:bodyPr/>
          <a:lstStyle/>
          <a:p>
            <a:pPr lvl="0" defTabSz="514350">
              <a:spcAft>
                <a:spcPts val="600"/>
              </a:spcAft>
              <a:defRPr/>
            </a:pPr>
            <a:r>
              <a:rPr lang="en-AU" b="1" dirty="0">
                <a:solidFill>
                  <a:prstClr val="black"/>
                </a:solidFill>
              </a:rPr>
              <a:t>Professional Background</a:t>
            </a:r>
          </a:p>
          <a:p>
            <a:r>
              <a:rPr lang="en-AU" sz="800" b="0" i="0" u="none" strike="noStrike" baseline="0" dirty="0">
                <a:solidFill>
                  <a:srgbClr val="000000"/>
                </a:solidFill>
              </a:rPr>
              <a:t>Carl provides business advisory, assurance, and risk management services to Not-for-Profit organisations including NSW local government, sports administration organisations, charities, and community-based organisations. His understanding of the unique environment that NFPs operate in allows him to identify opportunities to better manage risks, improve governance and consistently achieve compliance with financial reporting obligations. </a:t>
            </a:r>
          </a:p>
          <a:p>
            <a:r>
              <a:rPr lang="en-AU" sz="800" b="0" i="0" u="none" strike="noStrike" baseline="0" dirty="0">
                <a:solidFill>
                  <a:srgbClr val="000000"/>
                </a:solidFill>
              </a:rPr>
              <a:t>Carl’s long-standing dedication to the sporting industry has seen him involved with organisations such as Cricket NSW, which has evolved from an amateur sport to the professional sporting organisation we know today. He has worked closely with the organisation for over 20 years providing business advisory and assurance services that supported the organisation’s transition into a professional and successful sporting organisation. </a:t>
            </a:r>
            <a:endParaRPr lang="en-AU" sz="800" b="1" dirty="0">
              <a:solidFill>
                <a:prstClr val="black"/>
              </a:solidFill>
            </a:endParaRPr>
          </a:p>
        </p:txBody>
      </p:sp>
      <p:sp>
        <p:nvSpPr>
          <p:cNvPr id="3" name="Title 2">
            <a:extLst>
              <a:ext uri="{FF2B5EF4-FFF2-40B4-BE49-F238E27FC236}">
                <a16:creationId xmlns:a16="http://schemas.microsoft.com/office/drawing/2014/main" id="{30164981-3E37-4216-8E03-BFB9C7D9AE11}"/>
              </a:ext>
            </a:extLst>
          </p:cNvPr>
          <p:cNvSpPr>
            <a:spLocks noGrp="1"/>
          </p:cNvSpPr>
          <p:nvPr>
            <p:ph type="title"/>
          </p:nvPr>
        </p:nvSpPr>
        <p:spPr/>
        <p:txBody>
          <a:bodyPr/>
          <a:lstStyle/>
          <a:p>
            <a:r>
              <a:rPr lang="en-AU" dirty="0"/>
              <a:t>Carl Millington</a:t>
            </a:r>
          </a:p>
        </p:txBody>
      </p:sp>
      <p:sp>
        <p:nvSpPr>
          <p:cNvPr id="4" name="Content Placeholder 3">
            <a:extLst>
              <a:ext uri="{FF2B5EF4-FFF2-40B4-BE49-F238E27FC236}">
                <a16:creationId xmlns:a16="http://schemas.microsoft.com/office/drawing/2014/main" id="{9A21F0F4-11D3-4E4F-90D0-E85185378D62}"/>
              </a:ext>
            </a:extLst>
          </p:cNvPr>
          <p:cNvSpPr>
            <a:spLocks noGrp="1"/>
          </p:cNvSpPr>
          <p:nvPr>
            <p:ph idx="13"/>
          </p:nvPr>
        </p:nvSpPr>
        <p:spPr>
          <a:xfrm>
            <a:off x="4834029" y="934429"/>
            <a:ext cx="1902552" cy="4140973"/>
          </a:xfrm>
        </p:spPr>
        <p:txBody>
          <a:bodyPr/>
          <a:lstStyle/>
          <a:p>
            <a:r>
              <a:rPr lang="en-AU" sz="800" b="0" i="0" u="none" strike="noStrike" baseline="0" dirty="0">
                <a:solidFill>
                  <a:srgbClr val="000000"/>
                </a:solidFill>
                <a:latin typeface="+mj-lt"/>
              </a:rPr>
              <a:t>Taking a collaborative approach to client service, Carl develops a strong rapport with clients to understand their broader business needs, providing practical advice beyond the scope of service. </a:t>
            </a:r>
          </a:p>
          <a:p>
            <a:r>
              <a:rPr lang="en-AU" sz="800" b="0" i="0" u="none" strike="noStrike" baseline="0" dirty="0">
                <a:solidFill>
                  <a:srgbClr val="000000"/>
                </a:solidFill>
                <a:latin typeface="+mj-lt"/>
              </a:rPr>
              <a:t>Carl’s NFP experience, particularly in the sporting and government sectors, has provided him with industry insights beyond those normally acquired by providing auditing services. His involvement in the industry extends to undertaking IT reviews, internal control reviews and compliance audits. </a:t>
            </a:r>
          </a:p>
          <a:p>
            <a:r>
              <a:rPr lang="en-AU" sz="800" b="0" i="0" u="none" strike="noStrike" baseline="0" dirty="0">
                <a:solidFill>
                  <a:srgbClr val="000000"/>
                </a:solidFill>
                <a:latin typeface="+mj-lt"/>
              </a:rPr>
              <a:t>This experience has helped him develop strong credentials in assisting clients to identify opportunities to improve business processes, fine-tune strategic plans and advise on ways to manage and mitigate business risks. </a:t>
            </a:r>
            <a:endParaRPr lang="en-AU" sz="800" b="0" i="0" u="none" strike="noStrike" baseline="0" dirty="0">
              <a:solidFill>
                <a:srgbClr val="000000"/>
              </a:solidFill>
              <a:latin typeface="+mj-lt"/>
              <a:cs typeface="Arial" panose="020B0604020202020204" pitchFamily="34" charset="0"/>
            </a:endParaRPr>
          </a:p>
          <a:p>
            <a:endParaRPr lang="en-AU" dirty="0">
              <a:solidFill>
                <a:srgbClr val="000000"/>
              </a:solidFill>
              <a:latin typeface="Arial" panose="020B0604020202020204" pitchFamily="34" charset="0"/>
              <a:cs typeface="Arial" panose="020B0604020202020204" pitchFamily="34" charset="0"/>
            </a:endParaRPr>
          </a:p>
          <a:p>
            <a:endParaRPr lang="en-AU" sz="900" b="0" i="0" u="none" strike="noStrike" baseline="0" dirty="0">
              <a:solidFill>
                <a:srgbClr val="000000"/>
              </a:solidFill>
              <a:latin typeface="Arial" panose="020B0604020202020204" pitchFamily="34" charset="0"/>
              <a:cs typeface="Arial" panose="020B0604020202020204" pitchFamily="34" charset="0"/>
            </a:endParaRPr>
          </a:p>
          <a:p>
            <a:endParaRPr lang="en-AU" dirty="0">
              <a:solidFill>
                <a:srgbClr val="000000"/>
              </a:solidFill>
              <a:latin typeface="Arial" panose="020B0604020202020204" pitchFamily="34" charset="0"/>
              <a:cs typeface="Arial" panose="020B0604020202020204" pitchFamily="34" charset="0"/>
            </a:endParaRPr>
          </a:p>
          <a:p>
            <a:endParaRPr lang="en-AU" sz="900" b="0" i="0" u="none" strike="noStrike" baseline="0" dirty="0">
              <a:solidFill>
                <a:srgbClr val="000000"/>
              </a:solidFill>
              <a:latin typeface="Arial" panose="020B0604020202020204" pitchFamily="34" charset="0"/>
              <a:cs typeface="Arial" panose="020B0604020202020204" pitchFamily="34" charset="0"/>
            </a:endParaRPr>
          </a:p>
          <a:p>
            <a:pPr>
              <a:spcAft>
                <a:spcPts val="600"/>
              </a:spcAft>
              <a:defRPr/>
            </a:pPr>
            <a:endParaRPr lang="en-AU" dirty="0">
              <a:solidFill>
                <a:prstClr val="black"/>
              </a:solidFill>
            </a:endParaRPr>
          </a:p>
        </p:txBody>
      </p:sp>
      <p:sp>
        <p:nvSpPr>
          <p:cNvPr id="5" name="Content Placeholder 4">
            <a:extLst>
              <a:ext uri="{FF2B5EF4-FFF2-40B4-BE49-F238E27FC236}">
                <a16:creationId xmlns:a16="http://schemas.microsoft.com/office/drawing/2014/main" id="{71C39B77-1540-438C-8CC0-4989ABA45CB9}"/>
              </a:ext>
            </a:extLst>
          </p:cNvPr>
          <p:cNvSpPr>
            <a:spLocks noGrp="1"/>
          </p:cNvSpPr>
          <p:nvPr>
            <p:ph idx="14"/>
          </p:nvPr>
        </p:nvSpPr>
        <p:spPr>
          <a:xfrm>
            <a:off x="6951415" y="2691306"/>
            <a:ext cx="1902552" cy="1631004"/>
          </a:xfrm>
        </p:spPr>
        <p:txBody>
          <a:bodyPr/>
          <a:lstStyle/>
          <a:p>
            <a:pPr lvl="0" defTabSz="514350">
              <a:spcAft>
                <a:spcPts val="600"/>
              </a:spcAft>
              <a:defRPr/>
            </a:pPr>
            <a:r>
              <a:rPr lang="en-AU" sz="800" b="1" dirty="0">
                <a:solidFill>
                  <a:prstClr val="black"/>
                </a:solidFill>
              </a:rPr>
              <a:t>Industry Experience</a:t>
            </a:r>
          </a:p>
          <a:p>
            <a:pPr marL="142875" lvl="0" indent="-142875" defTabSz="514350">
              <a:spcAft>
                <a:spcPts val="600"/>
              </a:spcAft>
              <a:buFont typeface="Arial" panose="020B0604020202020204" pitchFamily="34" charset="0"/>
              <a:buChar char="•"/>
              <a:defRPr/>
            </a:pPr>
            <a:r>
              <a:rPr lang="en-AU" sz="800" dirty="0">
                <a:solidFill>
                  <a:prstClr val="black"/>
                </a:solidFill>
              </a:rPr>
              <a:t>Sports administration</a:t>
            </a:r>
          </a:p>
          <a:p>
            <a:pPr marL="142875" lvl="0" indent="-142875" defTabSz="514350">
              <a:spcAft>
                <a:spcPts val="600"/>
              </a:spcAft>
              <a:buFont typeface="Arial" panose="020B0604020202020204" pitchFamily="34" charset="0"/>
              <a:buChar char="•"/>
              <a:defRPr/>
            </a:pPr>
            <a:r>
              <a:rPr lang="en-AU" sz="800" dirty="0">
                <a:solidFill>
                  <a:prstClr val="black"/>
                </a:solidFill>
              </a:rPr>
              <a:t>Not-for-Profit (NFP)</a:t>
            </a:r>
          </a:p>
          <a:p>
            <a:pPr marL="142875" lvl="0" indent="-142875" defTabSz="514350">
              <a:spcAft>
                <a:spcPts val="600"/>
              </a:spcAft>
              <a:buFont typeface="Arial" panose="020B0604020202020204" pitchFamily="34" charset="0"/>
              <a:buChar char="•"/>
              <a:defRPr/>
            </a:pPr>
            <a:r>
              <a:rPr lang="en-AU" sz="800" dirty="0">
                <a:solidFill>
                  <a:prstClr val="black"/>
                </a:solidFill>
              </a:rPr>
              <a:t>Education</a:t>
            </a:r>
          </a:p>
          <a:p>
            <a:pPr marL="142875" lvl="0" indent="-142875" defTabSz="514350">
              <a:spcAft>
                <a:spcPts val="600"/>
              </a:spcAft>
              <a:buFont typeface="Arial" panose="020B0604020202020204" pitchFamily="34" charset="0"/>
              <a:buChar char="•"/>
              <a:defRPr/>
            </a:pPr>
            <a:r>
              <a:rPr lang="en-AU" sz="800" dirty="0">
                <a:solidFill>
                  <a:prstClr val="black"/>
                </a:solidFill>
              </a:rPr>
              <a:t>Religious entities </a:t>
            </a:r>
          </a:p>
          <a:p>
            <a:pPr marL="142875" lvl="0" indent="-142875" defTabSz="514350">
              <a:spcAft>
                <a:spcPts val="600"/>
              </a:spcAft>
              <a:buFont typeface="Arial" panose="020B0604020202020204" pitchFamily="34" charset="0"/>
              <a:buChar char="•"/>
              <a:defRPr/>
            </a:pPr>
            <a:r>
              <a:rPr lang="en-AU" sz="800" dirty="0">
                <a:solidFill>
                  <a:prstClr val="black"/>
                </a:solidFill>
              </a:rPr>
              <a:t>Charitable institutions</a:t>
            </a:r>
          </a:p>
          <a:p>
            <a:pPr marL="142875" lvl="0" indent="-142875" defTabSz="514350">
              <a:spcAft>
                <a:spcPts val="600"/>
              </a:spcAft>
              <a:buFont typeface="Arial" panose="020B0604020202020204" pitchFamily="34" charset="0"/>
              <a:buChar char="•"/>
              <a:defRPr/>
            </a:pPr>
            <a:r>
              <a:rPr lang="en-AU" sz="800" dirty="0">
                <a:solidFill>
                  <a:prstClr val="black"/>
                </a:solidFill>
              </a:rPr>
              <a:t>Local government</a:t>
            </a:r>
          </a:p>
        </p:txBody>
      </p:sp>
      <p:sp>
        <p:nvSpPr>
          <p:cNvPr id="8" name="Text Placeholder 7">
            <a:extLst>
              <a:ext uri="{FF2B5EF4-FFF2-40B4-BE49-F238E27FC236}">
                <a16:creationId xmlns:a16="http://schemas.microsoft.com/office/drawing/2014/main" id="{70ECA384-46A0-4683-BB9C-EF3E02F22047}"/>
              </a:ext>
            </a:extLst>
          </p:cNvPr>
          <p:cNvSpPr>
            <a:spLocks noGrp="1"/>
          </p:cNvSpPr>
          <p:nvPr>
            <p:ph type="body" sz="quarter" idx="16"/>
          </p:nvPr>
        </p:nvSpPr>
        <p:spPr>
          <a:xfrm>
            <a:off x="659722" y="2871536"/>
            <a:ext cx="1908000" cy="138499"/>
          </a:xfrm>
        </p:spPr>
        <p:txBody>
          <a:bodyPr/>
          <a:lstStyle/>
          <a:p>
            <a:r>
              <a:rPr lang="en-AU" sz="900" dirty="0"/>
              <a:t>carl.millington@pitcher.com.au </a:t>
            </a:r>
          </a:p>
        </p:txBody>
      </p:sp>
      <p:sp>
        <p:nvSpPr>
          <p:cNvPr id="10" name="Text Placeholder 9">
            <a:extLst>
              <a:ext uri="{FF2B5EF4-FFF2-40B4-BE49-F238E27FC236}">
                <a16:creationId xmlns:a16="http://schemas.microsoft.com/office/drawing/2014/main" id="{A5B252C3-5A38-4530-A061-FB84F13D9C45}"/>
              </a:ext>
            </a:extLst>
          </p:cNvPr>
          <p:cNvSpPr>
            <a:spLocks noGrp="1"/>
          </p:cNvSpPr>
          <p:nvPr>
            <p:ph type="body" sz="quarter" idx="18"/>
          </p:nvPr>
        </p:nvSpPr>
        <p:spPr>
          <a:xfrm>
            <a:off x="660648" y="2691306"/>
            <a:ext cx="1908000" cy="138499"/>
          </a:xfrm>
        </p:spPr>
        <p:txBody>
          <a:bodyPr/>
          <a:lstStyle/>
          <a:p>
            <a:r>
              <a:rPr lang="en-AU" sz="900" dirty="0"/>
              <a:t>+61 2 9228 2249</a:t>
            </a:r>
          </a:p>
        </p:txBody>
      </p:sp>
      <p:sp>
        <p:nvSpPr>
          <p:cNvPr id="15" name="Content Placeholder 14">
            <a:extLst>
              <a:ext uri="{FF2B5EF4-FFF2-40B4-BE49-F238E27FC236}">
                <a16:creationId xmlns:a16="http://schemas.microsoft.com/office/drawing/2014/main" id="{EFA24337-CEB9-42E9-8AEE-5EBF16D1B306}"/>
              </a:ext>
            </a:extLst>
          </p:cNvPr>
          <p:cNvSpPr>
            <a:spLocks noGrp="1"/>
          </p:cNvSpPr>
          <p:nvPr>
            <p:ph idx="15"/>
          </p:nvPr>
        </p:nvSpPr>
        <p:spPr>
          <a:xfrm>
            <a:off x="412368" y="2296800"/>
            <a:ext cx="2520813" cy="246221"/>
          </a:xfrm>
        </p:spPr>
        <p:txBody>
          <a:bodyPr/>
          <a:lstStyle/>
          <a:p>
            <a:r>
              <a:rPr lang="en-AU" dirty="0"/>
              <a:t>Partner </a:t>
            </a:r>
            <a:br>
              <a:rPr lang="en-AU" dirty="0"/>
            </a:br>
            <a:r>
              <a:rPr lang="en-AU" dirty="0"/>
              <a:t>Business Advisory and Assurance</a:t>
            </a:r>
          </a:p>
        </p:txBody>
      </p:sp>
      <p:pic>
        <p:nvPicPr>
          <p:cNvPr id="6" name="Picture 5">
            <a:extLst>
              <a:ext uri="{FF2B5EF4-FFF2-40B4-BE49-F238E27FC236}">
                <a16:creationId xmlns:a16="http://schemas.microsoft.com/office/drawing/2014/main" id="{E1154A1D-DC49-4CA1-8CB9-8AA29A6FA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22" y="1187699"/>
            <a:ext cx="1013053" cy="1013053"/>
          </a:xfrm>
          <a:prstGeom prst="rect">
            <a:avLst/>
          </a:prstGeom>
        </p:spPr>
      </p:pic>
      <p:sp>
        <p:nvSpPr>
          <p:cNvPr id="9" name="TextBox 8">
            <a:extLst>
              <a:ext uri="{FF2B5EF4-FFF2-40B4-BE49-F238E27FC236}">
                <a16:creationId xmlns:a16="http://schemas.microsoft.com/office/drawing/2014/main" id="{AE4A2C67-236E-4C07-B762-16311D6C72CF}"/>
              </a:ext>
            </a:extLst>
          </p:cNvPr>
          <p:cNvSpPr txBox="1"/>
          <p:nvPr/>
        </p:nvSpPr>
        <p:spPr>
          <a:xfrm>
            <a:off x="6862930" y="934429"/>
            <a:ext cx="1759993" cy="133882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100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Carl has been a Partner of the Sydney firm since 2006. During this time, he has been heavily involved with the leadership of the firm having held the position of managing partner and as a member of the firm’s Advisory Board. Carl provides his clients over 30 years’ experience in the profession</a:t>
            </a:r>
            <a:r>
              <a:rPr kumimoji="0" lang="en-AU" sz="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sp>
        <p:nvSpPr>
          <p:cNvPr id="11" name="Text Placeholder 9">
            <a:extLst>
              <a:ext uri="{FF2B5EF4-FFF2-40B4-BE49-F238E27FC236}">
                <a16:creationId xmlns:a16="http://schemas.microsoft.com/office/drawing/2014/main" id="{6736A8BC-BAB5-49AA-A7B2-EF4078BCD23F}"/>
              </a:ext>
            </a:extLst>
          </p:cNvPr>
          <p:cNvSpPr txBox="1">
            <a:spLocks/>
          </p:cNvSpPr>
          <p:nvPr/>
        </p:nvSpPr>
        <p:spPr>
          <a:xfrm>
            <a:off x="508684" y="3062386"/>
            <a:ext cx="1908000" cy="138499"/>
          </a:xfrm>
          <a:prstGeom prst="rect">
            <a:avLst/>
          </a:prstGeom>
        </p:spPr>
        <p:txBody>
          <a:bodyPr vert="horz" lIns="91440" tIns="0" rIns="91440" bIns="0" rtlCol="0" anchor="ctr" anchorCtr="0">
            <a:spAutoFit/>
          </a:bodyPr>
          <a:lstStyle>
            <a:lvl1pPr marL="0" indent="0" algn="l" defTabSz="685800" rtl="0" eaLnBrk="1" latinLnBrk="0" hangingPunct="1">
              <a:lnSpc>
                <a:spcPct val="100000"/>
              </a:lnSpc>
              <a:spcBef>
                <a:spcPts val="0"/>
              </a:spcBef>
              <a:spcAft>
                <a:spcPts val="1000"/>
              </a:spcAft>
              <a:buFontTx/>
              <a:buNone/>
              <a:defRPr sz="800" kern="1200">
                <a:solidFill>
                  <a:schemeClr val="tx1"/>
                </a:solidFill>
                <a:latin typeface="+mn-lt"/>
                <a:ea typeface="Segoe UI" panose="020B0502040204020203" pitchFamily="34" charset="0"/>
                <a:cs typeface="Segoe UI" panose="020B0502040204020203" pitchFamily="34" charset="0"/>
              </a:defRPr>
            </a:lvl1pPr>
            <a:lvl2pPr marL="257175" indent="0" algn="l" defTabSz="685800" rtl="0" eaLnBrk="1" latinLnBrk="0" hangingPunct="1">
              <a:lnSpc>
                <a:spcPct val="100000"/>
              </a:lnSpc>
              <a:spcBef>
                <a:spcPts val="0"/>
              </a:spcBef>
              <a:spcAft>
                <a:spcPts val="1000"/>
              </a:spcAft>
              <a:buFontTx/>
              <a:buNone/>
              <a:defRPr sz="1800" kern="1200">
                <a:solidFill>
                  <a:schemeClr val="tx1"/>
                </a:solidFill>
                <a:latin typeface="+mn-lt"/>
                <a:ea typeface="Segoe UI" panose="020B0502040204020203" pitchFamily="34" charset="0"/>
                <a:cs typeface="Segoe UI" panose="020B0502040204020203" pitchFamily="34" charset="0"/>
              </a:defRPr>
            </a:lvl2pPr>
            <a:lvl3pPr marL="514350" indent="0" algn="l" defTabSz="685800" rtl="0" eaLnBrk="1" latinLnBrk="0" hangingPunct="1">
              <a:lnSpc>
                <a:spcPct val="100000"/>
              </a:lnSpc>
              <a:spcBef>
                <a:spcPts val="0"/>
              </a:spcBef>
              <a:spcAft>
                <a:spcPts val="1000"/>
              </a:spcAft>
              <a:buFontTx/>
              <a:buNone/>
              <a:defRPr sz="1400" kern="1200">
                <a:solidFill>
                  <a:schemeClr val="tx1"/>
                </a:solidFill>
                <a:latin typeface="+mn-lt"/>
                <a:ea typeface="Segoe UI" panose="020B0502040204020203" pitchFamily="34" charset="0"/>
                <a:cs typeface="Segoe UI" panose="020B0502040204020203" pitchFamily="34" charset="0"/>
              </a:defRPr>
            </a:lvl3pPr>
            <a:lvl4pPr marL="771525" indent="0" algn="l" defTabSz="685800" rtl="0" eaLnBrk="1" latinLnBrk="0" hangingPunct="1">
              <a:lnSpc>
                <a:spcPct val="100000"/>
              </a:lnSpc>
              <a:spcBef>
                <a:spcPts val="0"/>
              </a:spcBef>
              <a:spcAft>
                <a:spcPts val="1000"/>
              </a:spcAft>
              <a:buFontTx/>
              <a:buNone/>
              <a:defRPr sz="1200" kern="1200">
                <a:solidFill>
                  <a:schemeClr val="tx1"/>
                </a:solidFill>
                <a:latin typeface="+mn-lt"/>
                <a:ea typeface="Segoe UI" panose="020B0502040204020203" pitchFamily="34" charset="0"/>
                <a:cs typeface="Segoe UI" panose="020B0502040204020203" pitchFamily="34" charset="0"/>
              </a:defRPr>
            </a:lvl4pPr>
            <a:lvl5pPr marL="1028700" indent="0" algn="l" defTabSz="685800" rtl="0" eaLnBrk="1" latinLnBrk="0" hangingPunct="1">
              <a:lnSpc>
                <a:spcPct val="100000"/>
              </a:lnSpc>
              <a:spcBef>
                <a:spcPts val="0"/>
              </a:spcBef>
              <a:spcAft>
                <a:spcPts val="1000"/>
              </a:spcAft>
              <a:buFontTx/>
              <a:buNone/>
              <a:defRPr sz="1200" kern="1200">
                <a:solidFill>
                  <a:schemeClr val="tx1"/>
                </a:solidFill>
                <a:latin typeface="+mn-lt"/>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900" b="1" i="1" dirty="0"/>
              <a:t>m. </a:t>
            </a:r>
            <a:r>
              <a:rPr lang="en-AU" sz="900" dirty="0"/>
              <a:t>+61 400 104 678</a:t>
            </a:r>
          </a:p>
        </p:txBody>
      </p:sp>
    </p:spTree>
    <p:extLst>
      <p:ext uri="{BB962C8B-B14F-4D97-AF65-F5344CB8AC3E}">
        <p14:creationId xmlns:p14="http://schemas.microsoft.com/office/powerpoint/2010/main" val="158701512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E7098-36A6-4D8F-BEE2-CD8CE1C32647}"/>
              </a:ext>
            </a:extLst>
          </p:cNvPr>
          <p:cNvSpPr>
            <a:spLocks noGrp="1"/>
          </p:cNvSpPr>
          <p:nvPr>
            <p:ph type="title"/>
          </p:nvPr>
        </p:nvSpPr>
        <p:spPr>
          <a:xfrm>
            <a:off x="576263" y="476769"/>
            <a:ext cx="7991475" cy="574960"/>
          </a:xfrm>
        </p:spPr>
        <p:txBody>
          <a:bodyPr/>
          <a:lstStyle/>
          <a:p>
            <a:r>
              <a:rPr lang="en-AU" dirty="0"/>
              <a:t>The reasons for holding this webinar</a:t>
            </a:r>
          </a:p>
        </p:txBody>
      </p:sp>
      <p:graphicFrame>
        <p:nvGraphicFramePr>
          <p:cNvPr id="5" name="Table 4">
            <a:extLst>
              <a:ext uri="{FF2B5EF4-FFF2-40B4-BE49-F238E27FC236}">
                <a16:creationId xmlns:a16="http://schemas.microsoft.com/office/drawing/2014/main" id="{E10405F0-AB2C-4B31-8E53-3411C9CCF7BD}"/>
              </a:ext>
            </a:extLst>
          </p:cNvPr>
          <p:cNvGraphicFramePr>
            <a:graphicFrameLocks noGrp="1"/>
          </p:cNvGraphicFramePr>
          <p:nvPr>
            <p:extLst>
              <p:ext uri="{D42A27DB-BD31-4B8C-83A1-F6EECF244321}">
                <p14:modId xmlns:p14="http://schemas.microsoft.com/office/powerpoint/2010/main" val="2818606081"/>
              </p:ext>
            </p:extLst>
          </p:nvPr>
        </p:nvGraphicFramePr>
        <p:xfrm>
          <a:off x="576262" y="1068785"/>
          <a:ext cx="7991476" cy="953619"/>
        </p:xfrm>
        <a:graphic>
          <a:graphicData uri="http://schemas.openxmlformats.org/drawingml/2006/table">
            <a:tbl>
              <a:tblPr firstRow="1" bandRow="1">
                <a:tableStyleId>{5940675A-B579-460E-94D1-54222C63F5DA}</a:tableStyleId>
              </a:tblPr>
              <a:tblGrid>
                <a:gridCol w="1009190">
                  <a:extLst>
                    <a:ext uri="{9D8B030D-6E8A-4147-A177-3AD203B41FA5}">
                      <a16:colId xmlns:a16="http://schemas.microsoft.com/office/drawing/2014/main" val="1776305790"/>
                    </a:ext>
                  </a:extLst>
                </a:gridCol>
                <a:gridCol w="6982286">
                  <a:extLst>
                    <a:ext uri="{9D8B030D-6E8A-4147-A177-3AD203B41FA5}">
                      <a16:colId xmlns:a16="http://schemas.microsoft.com/office/drawing/2014/main" val="4107936221"/>
                    </a:ext>
                  </a:extLst>
                </a:gridCol>
              </a:tblGrid>
              <a:tr h="953619">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endParaRPr>
                    </a:p>
                  </a:txBody>
                  <a:tcPr marL="72000" marR="540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AU" sz="1600" dirty="0"/>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AU" sz="1600" dirty="0"/>
                        <a:t>This year, running a sport business is different. </a:t>
                      </a:r>
                      <a:endParaRPr kumimoji="0" lang="en-AU" sz="15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endParaRP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8954855"/>
                  </a:ext>
                </a:extLst>
              </a:tr>
            </a:tbl>
          </a:graphicData>
        </a:graphic>
      </p:graphicFrame>
      <p:grpSp>
        <p:nvGrpSpPr>
          <p:cNvPr id="118" name="Group 117">
            <a:extLst>
              <a:ext uri="{FF2B5EF4-FFF2-40B4-BE49-F238E27FC236}">
                <a16:creationId xmlns:a16="http://schemas.microsoft.com/office/drawing/2014/main" id="{591BC31D-D559-4ADE-BE27-F7FBC2E091C1}"/>
              </a:ext>
            </a:extLst>
          </p:cNvPr>
          <p:cNvGrpSpPr/>
          <p:nvPr/>
        </p:nvGrpSpPr>
        <p:grpSpPr>
          <a:xfrm>
            <a:off x="638190" y="1293014"/>
            <a:ext cx="638374" cy="634802"/>
            <a:chOff x="6696075" y="1824038"/>
            <a:chExt cx="1135063" cy="1128712"/>
          </a:xfrm>
        </p:grpSpPr>
        <p:sp>
          <p:nvSpPr>
            <p:cNvPr id="119" name="Freeform 44">
              <a:extLst>
                <a:ext uri="{FF2B5EF4-FFF2-40B4-BE49-F238E27FC236}">
                  <a16:creationId xmlns:a16="http://schemas.microsoft.com/office/drawing/2014/main" id="{003A2BB7-984E-4FFB-87DD-3BB765B3766D}"/>
                </a:ext>
              </a:extLst>
            </p:cNvPr>
            <p:cNvSpPr>
              <a:spLocks noChangeArrowheads="1"/>
            </p:cNvSpPr>
            <p:nvPr/>
          </p:nvSpPr>
          <p:spPr bwMode="auto">
            <a:xfrm>
              <a:off x="6973888" y="2327275"/>
              <a:ext cx="579437" cy="122238"/>
            </a:xfrm>
            <a:custGeom>
              <a:avLst/>
              <a:gdLst>
                <a:gd name="T0" fmla="*/ 1574 w 1608"/>
                <a:gd name="T1" fmla="*/ 337 h 338"/>
                <a:gd name="T2" fmla="*/ 1574 w 1608"/>
                <a:gd name="T3" fmla="*/ 337 h 338"/>
                <a:gd name="T4" fmla="*/ 867 w 1608"/>
                <a:gd name="T5" fmla="*/ 337 h 338"/>
                <a:gd name="T6" fmla="*/ 819 w 1608"/>
                <a:gd name="T7" fmla="*/ 305 h 338"/>
                <a:gd name="T8" fmla="*/ 867 w 1608"/>
                <a:gd name="T9" fmla="*/ 256 h 338"/>
                <a:gd name="T10" fmla="*/ 1526 w 1608"/>
                <a:gd name="T11" fmla="*/ 256 h 338"/>
                <a:gd name="T12" fmla="*/ 1526 w 1608"/>
                <a:gd name="T13" fmla="*/ 80 h 338"/>
                <a:gd name="T14" fmla="*/ 80 w 1608"/>
                <a:gd name="T15" fmla="*/ 80 h 338"/>
                <a:gd name="T16" fmla="*/ 80 w 1608"/>
                <a:gd name="T17" fmla="*/ 256 h 338"/>
                <a:gd name="T18" fmla="*/ 514 w 1608"/>
                <a:gd name="T19" fmla="*/ 256 h 338"/>
                <a:gd name="T20" fmla="*/ 546 w 1608"/>
                <a:gd name="T21" fmla="*/ 305 h 338"/>
                <a:gd name="T22" fmla="*/ 514 w 1608"/>
                <a:gd name="T23" fmla="*/ 337 h 338"/>
                <a:gd name="T24" fmla="*/ 32 w 1608"/>
                <a:gd name="T25" fmla="*/ 337 h 338"/>
                <a:gd name="T26" fmla="*/ 0 w 1608"/>
                <a:gd name="T27" fmla="*/ 305 h 338"/>
                <a:gd name="T28" fmla="*/ 0 w 1608"/>
                <a:gd name="T29" fmla="*/ 48 h 338"/>
                <a:gd name="T30" fmla="*/ 32 w 1608"/>
                <a:gd name="T31" fmla="*/ 0 h 338"/>
                <a:gd name="T32" fmla="*/ 1574 w 1608"/>
                <a:gd name="T33" fmla="*/ 0 h 338"/>
                <a:gd name="T34" fmla="*/ 1607 w 1608"/>
                <a:gd name="T35" fmla="*/ 48 h 338"/>
                <a:gd name="T36" fmla="*/ 1607 w 1608"/>
                <a:gd name="T37" fmla="*/ 305 h 338"/>
                <a:gd name="T38" fmla="*/ 1574 w 1608"/>
                <a:gd name="T39" fmla="*/ 337 h 338"/>
                <a:gd name="T40" fmla="*/ 867 w 1608"/>
                <a:gd name="T41" fmla="*/ 289 h 338"/>
                <a:gd name="T42" fmla="*/ 867 w 1608"/>
                <a:gd name="T43" fmla="*/ 289 h 338"/>
                <a:gd name="T44" fmla="*/ 851 w 1608"/>
                <a:gd name="T45" fmla="*/ 305 h 338"/>
                <a:gd name="T46" fmla="*/ 867 w 1608"/>
                <a:gd name="T47" fmla="*/ 321 h 338"/>
                <a:gd name="T48" fmla="*/ 1574 w 1608"/>
                <a:gd name="T49" fmla="*/ 321 h 338"/>
                <a:gd name="T50" fmla="*/ 1591 w 1608"/>
                <a:gd name="T51" fmla="*/ 305 h 338"/>
                <a:gd name="T52" fmla="*/ 1591 w 1608"/>
                <a:gd name="T53" fmla="*/ 48 h 338"/>
                <a:gd name="T54" fmla="*/ 1574 w 1608"/>
                <a:gd name="T55" fmla="*/ 32 h 338"/>
                <a:gd name="T56" fmla="*/ 32 w 1608"/>
                <a:gd name="T57" fmla="*/ 32 h 338"/>
                <a:gd name="T58" fmla="*/ 16 w 1608"/>
                <a:gd name="T59" fmla="*/ 48 h 338"/>
                <a:gd name="T60" fmla="*/ 16 w 1608"/>
                <a:gd name="T61" fmla="*/ 305 h 338"/>
                <a:gd name="T62" fmla="*/ 32 w 1608"/>
                <a:gd name="T63" fmla="*/ 321 h 338"/>
                <a:gd name="T64" fmla="*/ 514 w 1608"/>
                <a:gd name="T65" fmla="*/ 321 h 338"/>
                <a:gd name="T66" fmla="*/ 530 w 1608"/>
                <a:gd name="T67" fmla="*/ 305 h 338"/>
                <a:gd name="T68" fmla="*/ 514 w 1608"/>
                <a:gd name="T69" fmla="*/ 289 h 338"/>
                <a:gd name="T70" fmla="*/ 48 w 1608"/>
                <a:gd name="T71" fmla="*/ 289 h 338"/>
                <a:gd name="T72" fmla="*/ 48 w 1608"/>
                <a:gd name="T73" fmla="*/ 64 h 338"/>
                <a:gd name="T74" fmla="*/ 1558 w 1608"/>
                <a:gd name="T75" fmla="*/ 64 h 338"/>
                <a:gd name="T76" fmla="*/ 1558 w 1608"/>
                <a:gd name="T77" fmla="*/ 289 h 338"/>
                <a:gd name="T78" fmla="*/ 867 w 1608"/>
                <a:gd name="T79" fmla="*/ 28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8" h="338">
                  <a:moveTo>
                    <a:pt x="1574" y="337"/>
                  </a:moveTo>
                  <a:lnTo>
                    <a:pt x="1574" y="337"/>
                  </a:lnTo>
                  <a:cubicBezTo>
                    <a:pt x="867" y="337"/>
                    <a:pt x="867" y="337"/>
                    <a:pt x="867" y="337"/>
                  </a:cubicBezTo>
                  <a:cubicBezTo>
                    <a:pt x="851" y="337"/>
                    <a:pt x="819" y="321"/>
                    <a:pt x="819" y="305"/>
                  </a:cubicBezTo>
                  <a:cubicBezTo>
                    <a:pt x="819" y="272"/>
                    <a:pt x="851" y="256"/>
                    <a:pt x="867" y="256"/>
                  </a:cubicBezTo>
                  <a:cubicBezTo>
                    <a:pt x="1526" y="256"/>
                    <a:pt x="1526" y="256"/>
                    <a:pt x="1526" y="256"/>
                  </a:cubicBezTo>
                  <a:cubicBezTo>
                    <a:pt x="1526" y="80"/>
                    <a:pt x="1526" y="80"/>
                    <a:pt x="1526" y="80"/>
                  </a:cubicBezTo>
                  <a:cubicBezTo>
                    <a:pt x="80" y="80"/>
                    <a:pt x="80" y="80"/>
                    <a:pt x="80" y="80"/>
                  </a:cubicBezTo>
                  <a:cubicBezTo>
                    <a:pt x="80" y="256"/>
                    <a:pt x="80" y="256"/>
                    <a:pt x="80" y="256"/>
                  </a:cubicBezTo>
                  <a:cubicBezTo>
                    <a:pt x="514" y="256"/>
                    <a:pt x="514" y="256"/>
                    <a:pt x="514" y="256"/>
                  </a:cubicBezTo>
                  <a:cubicBezTo>
                    <a:pt x="530" y="256"/>
                    <a:pt x="546" y="272"/>
                    <a:pt x="546" y="305"/>
                  </a:cubicBezTo>
                  <a:cubicBezTo>
                    <a:pt x="546" y="321"/>
                    <a:pt x="530" y="337"/>
                    <a:pt x="514" y="337"/>
                  </a:cubicBezTo>
                  <a:cubicBezTo>
                    <a:pt x="32" y="337"/>
                    <a:pt x="32" y="337"/>
                    <a:pt x="32" y="337"/>
                  </a:cubicBezTo>
                  <a:cubicBezTo>
                    <a:pt x="16" y="337"/>
                    <a:pt x="0" y="321"/>
                    <a:pt x="0" y="305"/>
                  </a:cubicBezTo>
                  <a:cubicBezTo>
                    <a:pt x="0" y="48"/>
                    <a:pt x="0" y="48"/>
                    <a:pt x="0" y="48"/>
                  </a:cubicBezTo>
                  <a:cubicBezTo>
                    <a:pt x="0" y="16"/>
                    <a:pt x="16" y="0"/>
                    <a:pt x="32" y="0"/>
                  </a:cubicBezTo>
                  <a:cubicBezTo>
                    <a:pt x="1574" y="0"/>
                    <a:pt x="1574" y="0"/>
                    <a:pt x="1574" y="0"/>
                  </a:cubicBezTo>
                  <a:cubicBezTo>
                    <a:pt x="1591" y="0"/>
                    <a:pt x="1607" y="16"/>
                    <a:pt x="1607" y="48"/>
                  </a:cubicBezTo>
                  <a:cubicBezTo>
                    <a:pt x="1607" y="305"/>
                    <a:pt x="1607" y="305"/>
                    <a:pt x="1607" y="305"/>
                  </a:cubicBezTo>
                  <a:cubicBezTo>
                    <a:pt x="1607" y="321"/>
                    <a:pt x="1591" y="337"/>
                    <a:pt x="1574" y="337"/>
                  </a:cubicBezTo>
                  <a:close/>
                  <a:moveTo>
                    <a:pt x="867" y="289"/>
                  </a:moveTo>
                  <a:lnTo>
                    <a:pt x="867" y="289"/>
                  </a:lnTo>
                  <a:cubicBezTo>
                    <a:pt x="851" y="289"/>
                    <a:pt x="851" y="289"/>
                    <a:pt x="851" y="305"/>
                  </a:cubicBezTo>
                  <a:cubicBezTo>
                    <a:pt x="851" y="305"/>
                    <a:pt x="851" y="321"/>
                    <a:pt x="867" y="321"/>
                  </a:cubicBezTo>
                  <a:cubicBezTo>
                    <a:pt x="1574" y="321"/>
                    <a:pt x="1574" y="321"/>
                    <a:pt x="1574" y="321"/>
                  </a:cubicBezTo>
                  <a:lnTo>
                    <a:pt x="1591" y="305"/>
                  </a:lnTo>
                  <a:cubicBezTo>
                    <a:pt x="1591" y="48"/>
                    <a:pt x="1591" y="48"/>
                    <a:pt x="1591" y="48"/>
                  </a:cubicBezTo>
                  <a:cubicBezTo>
                    <a:pt x="1591" y="32"/>
                    <a:pt x="1574" y="32"/>
                    <a:pt x="1574" y="32"/>
                  </a:cubicBezTo>
                  <a:cubicBezTo>
                    <a:pt x="32" y="32"/>
                    <a:pt x="32" y="32"/>
                    <a:pt x="32" y="32"/>
                  </a:cubicBezTo>
                  <a:cubicBezTo>
                    <a:pt x="32" y="32"/>
                    <a:pt x="16" y="32"/>
                    <a:pt x="16" y="48"/>
                  </a:cubicBezTo>
                  <a:cubicBezTo>
                    <a:pt x="16" y="305"/>
                    <a:pt x="16" y="305"/>
                    <a:pt x="16" y="305"/>
                  </a:cubicBezTo>
                  <a:lnTo>
                    <a:pt x="32" y="321"/>
                  </a:lnTo>
                  <a:cubicBezTo>
                    <a:pt x="514" y="321"/>
                    <a:pt x="514" y="321"/>
                    <a:pt x="514" y="321"/>
                  </a:cubicBezTo>
                  <a:lnTo>
                    <a:pt x="530" y="305"/>
                  </a:lnTo>
                  <a:cubicBezTo>
                    <a:pt x="530" y="289"/>
                    <a:pt x="514" y="289"/>
                    <a:pt x="514" y="289"/>
                  </a:cubicBezTo>
                  <a:cubicBezTo>
                    <a:pt x="48" y="289"/>
                    <a:pt x="48" y="289"/>
                    <a:pt x="48" y="289"/>
                  </a:cubicBezTo>
                  <a:cubicBezTo>
                    <a:pt x="48" y="64"/>
                    <a:pt x="48" y="64"/>
                    <a:pt x="48" y="64"/>
                  </a:cubicBezTo>
                  <a:cubicBezTo>
                    <a:pt x="1558" y="64"/>
                    <a:pt x="1558" y="64"/>
                    <a:pt x="1558" y="64"/>
                  </a:cubicBezTo>
                  <a:cubicBezTo>
                    <a:pt x="1558" y="289"/>
                    <a:pt x="1558" y="289"/>
                    <a:pt x="1558" y="289"/>
                  </a:cubicBezTo>
                  <a:lnTo>
                    <a:pt x="867" y="289"/>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0" name="Freeform 45">
              <a:extLst>
                <a:ext uri="{FF2B5EF4-FFF2-40B4-BE49-F238E27FC236}">
                  <a16:creationId xmlns:a16="http://schemas.microsoft.com/office/drawing/2014/main" id="{156025CE-B174-4E8F-AA70-3EC9D1CE225D}"/>
                </a:ext>
              </a:extLst>
            </p:cNvPr>
            <p:cNvSpPr>
              <a:spLocks noChangeArrowheads="1"/>
            </p:cNvSpPr>
            <p:nvPr/>
          </p:nvSpPr>
          <p:spPr bwMode="auto">
            <a:xfrm>
              <a:off x="6973888" y="2332038"/>
              <a:ext cx="579437" cy="109537"/>
            </a:xfrm>
            <a:custGeom>
              <a:avLst/>
              <a:gdLst>
                <a:gd name="T0" fmla="*/ 1574 w 1608"/>
                <a:gd name="T1" fmla="*/ 305 h 306"/>
                <a:gd name="T2" fmla="*/ 1574 w 1608"/>
                <a:gd name="T3" fmla="*/ 305 h 306"/>
                <a:gd name="T4" fmla="*/ 867 w 1608"/>
                <a:gd name="T5" fmla="*/ 305 h 306"/>
                <a:gd name="T6" fmla="*/ 835 w 1608"/>
                <a:gd name="T7" fmla="*/ 289 h 306"/>
                <a:gd name="T8" fmla="*/ 867 w 1608"/>
                <a:gd name="T9" fmla="*/ 256 h 306"/>
                <a:gd name="T10" fmla="*/ 1542 w 1608"/>
                <a:gd name="T11" fmla="*/ 256 h 306"/>
                <a:gd name="T12" fmla="*/ 1542 w 1608"/>
                <a:gd name="T13" fmla="*/ 48 h 306"/>
                <a:gd name="T14" fmla="*/ 64 w 1608"/>
                <a:gd name="T15" fmla="*/ 48 h 306"/>
                <a:gd name="T16" fmla="*/ 64 w 1608"/>
                <a:gd name="T17" fmla="*/ 256 h 306"/>
                <a:gd name="T18" fmla="*/ 514 w 1608"/>
                <a:gd name="T19" fmla="*/ 256 h 306"/>
                <a:gd name="T20" fmla="*/ 546 w 1608"/>
                <a:gd name="T21" fmla="*/ 289 h 306"/>
                <a:gd name="T22" fmla="*/ 514 w 1608"/>
                <a:gd name="T23" fmla="*/ 305 h 306"/>
                <a:gd name="T24" fmla="*/ 32 w 1608"/>
                <a:gd name="T25" fmla="*/ 305 h 306"/>
                <a:gd name="T26" fmla="*/ 0 w 1608"/>
                <a:gd name="T27" fmla="*/ 289 h 306"/>
                <a:gd name="T28" fmla="*/ 0 w 1608"/>
                <a:gd name="T29" fmla="*/ 32 h 306"/>
                <a:gd name="T30" fmla="*/ 32 w 1608"/>
                <a:gd name="T31" fmla="*/ 0 h 306"/>
                <a:gd name="T32" fmla="*/ 1574 w 1608"/>
                <a:gd name="T33" fmla="*/ 0 h 306"/>
                <a:gd name="T34" fmla="*/ 1607 w 1608"/>
                <a:gd name="T35" fmla="*/ 32 h 306"/>
                <a:gd name="T36" fmla="*/ 1607 w 1608"/>
                <a:gd name="T37" fmla="*/ 289 h 306"/>
                <a:gd name="T38" fmla="*/ 1574 w 1608"/>
                <a:gd name="T39"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8" h="306">
                  <a:moveTo>
                    <a:pt x="1574" y="305"/>
                  </a:moveTo>
                  <a:lnTo>
                    <a:pt x="1574" y="305"/>
                  </a:lnTo>
                  <a:cubicBezTo>
                    <a:pt x="867" y="305"/>
                    <a:pt x="867" y="305"/>
                    <a:pt x="867" y="305"/>
                  </a:cubicBezTo>
                  <a:cubicBezTo>
                    <a:pt x="851" y="305"/>
                    <a:pt x="835" y="305"/>
                    <a:pt x="835" y="289"/>
                  </a:cubicBezTo>
                  <a:cubicBezTo>
                    <a:pt x="835" y="273"/>
                    <a:pt x="851" y="256"/>
                    <a:pt x="867" y="256"/>
                  </a:cubicBezTo>
                  <a:cubicBezTo>
                    <a:pt x="1542" y="256"/>
                    <a:pt x="1542" y="256"/>
                    <a:pt x="1542" y="256"/>
                  </a:cubicBezTo>
                  <a:cubicBezTo>
                    <a:pt x="1542" y="48"/>
                    <a:pt x="1542" y="48"/>
                    <a:pt x="1542" y="48"/>
                  </a:cubicBezTo>
                  <a:cubicBezTo>
                    <a:pt x="64" y="48"/>
                    <a:pt x="64" y="48"/>
                    <a:pt x="64" y="48"/>
                  </a:cubicBezTo>
                  <a:cubicBezTo>
                    <a:pt x="64" y="256"/>
                    <a:pt x="64" y="256"/>
                    <a:pt x="64" y="256"/>
                  </a:cubicBezTo>
                  <a:cubicBezTo>
                    <a:pt x="514" y="256"/>
                    <a:pt x="514" y="256"/>
                    <a:pt x="514" y="256"/>
                  </a:cubicBezTo>
                  <a:cubicBezTo>
                    <a:pt x="530" y="256"/>
                    <a:pt x="546" y="273"/>
                    <a:pt x="546" y="289"/>
                  </a:cubicBezTo>
                  <a:cubicBezTo>
                    <a:pt x="546" y="305"/>
                    <a:pt x="530" y="305"/>
                    <a:pt x="514" y="305"/>
                  </a:cubicBezTo>
                  <a:cubicBezTo>
                    <a:pt x="32" y="305"/>
                    <a:pt x="32" y="305"/>
                    <a:pt x="32" y="305"/>
                  </a:cubicBezTo>
                  <a:cubicBezTo>
                    <a:pt x="16" y="305"/>
                    <a:pt x="0" y="305"/>
                    <a:pt x="0" y="289"/>
                  </a:cubicBezTo>
                  <a:cubicBezTo>
                    <a:pt x="0" y="32"/>
                    <a:pt x="0" y="32"/>
                    <a:pt x="0" y="32"/>
                  </a:cubicBezTo>
                  <a:cubicBezTo>
                    <a:pt x="0" y="16"/>
                    <a:pt x="16" y="0"/>
                    <a:pt x="32" y="0"/>
                  </a:cubicBezTo>
                  <a:cubicBezTo>
                    <a:pt x="1574" y="0"/>
                    <a:pt x="1574" y="0"/>
                    <a:pt x="1574" y="0"/>
                  </a:cubicBezTo>
                  <a:cubicBezTo>
                    <a:pt x="1591" y="0"/>
                    <a:pt x="1607" y="16"/>
                    <a:pt x="1607" y="32"/>
                  </a:cubicBezTo>
                  <a:cubicBezTo>
                    <a:pt x="1607" y="289"/>
                    <a:pt x="1607" y="289"/>
                    <a:pt x="1607" y="289"/>
                  </a:cubicBezTo>
                  <a:cubicBezTo>
                    <a:pt x="1607" y="305"/>
                    <a:pt x="1591" y="305"/>
                    <a:pt x="1574" y="305"/>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1" name="Freeform 46">
              <a:extLst>
                <a:ext uri="{FF2B5EF4-FFF2-40B4-BE49-F238E27FC236}">
                  <a16:creationId xmlns:a16="http://schemas.microsoft.com/office/drawing/2014/main" id="{121FC365-0EB3-4E4A-8FBA-6C3512814EA9}"/>
                </a:ext>
              </a:extLst>
            </p:cNvPr>
            <p:cNvSpPr>
              <a:spLocks noChangeArrowheads="1"/>
            </p:cNvSpPr>
            <p:nvPr/>
          </p:nvSpPr>
          <p:spPr bwMode="auto">
            <a:xfrm>
              <a:off x="6973888" y="2327275"/>
              <a:ext cx="579437" cy="122238"/>
            </a:xfrm>
            <a:custGeom>
              <a:avLst/>
              <a:gdLst>
                <a:gd name="T0" fmla="*/ 867 w 1608"/>
                <a:gd name="T1" fmla="*/ 337 h 338"/>
                <a:gd name="T2" fmla="*/ 867 w 1608"/>
                <a:gd name="T3" fmla="*/ 337 h 338"/>
                <a:gd name="T4" fmla="*/ 819 w 1608"/>
                <a:gd name="T5" fmla="*/ 305 h 338"/>
                <a:gd name="T6" fmla="*/ 867 w 1608"/>
                <a:gd name="T7" fmla="*/ 256 h 338"/>
                <a:gd name="T8" fmla="*/ 1526 w 1608"/>
                <a:gd name="T9" fmla="*/ 256 h 338"/>
                <a:gd name="T10" fmla="*/ 1526 w 1608"/>
                <a:gd name="T11" fmla="*/ 80 h 338"/>
                <a:gd name="T12" fmla="*/ 80 w 1608"/>
                <a:gd name="T13" fmla="*/ 80 h 338"/>
                <a:gd name="T14" fmla="*/ 80 w 1608"/>
                <a:gd name="T15" fmla="*/ 256 h 338"/>
                <a:gd name="T16" fmla="*/ 514 w 1608"/>
                <a:gd name="T17" fmla="*/ 256 h 338"/>
                <a:gd name="T18" fmla="*/ 546 w 1608"/>
                <a:gd name="T19" fmla="*/ 305 h 338"/>
                <a:gd name="T20" fmla="*/ 514 w 1608"/>
                <a:gd name="T21" fmla="*/ 337 h 338"/>
                <a:gd name="T22" fmla="*/ 32 w 1608"/>
                <a:gd name="T23" fmla="*/ 337 h 338"/>
                <a:gd name="T24" fmla="*/ 0 w 1608"/>
                <a:gd name="T25" fmla="*/ 305 h 338"/>
                <a:gd name="T26" fmla="*/ 0 w 1608"/>
                <a:gd name="T27" fmla="*/ 48 h 338"/>
                <a:gd name="T28" fmla="*/ 32 w 1608"/>
                <a:gd name="T29" fmla="*/ 0 h 338"/>
                <a:gd name="T30" fmla="*/ 1574 w 1608"/>
                <a:gd name="T31" fmla="*/ 0 h 338"/>
                <a:gd name="T32" fmla="*/ 1607 w 1608"/>
                <a:gd name="T33" fmla="*/ 48 h 338"/>
                <a:gd name="T34" fmla="*/ 1607 w 1608"/>
                <a:gd name="T35" fmla="*/ 305 h 338"/>
                <a:gd name="T36" fmla="*/ 1574 w 1608"/>
                <a:gd name="T37" fmla="*/ 337 h 338"/>
                <a:gd name="T38" fmla="*/ 867 w 1608"/>
                <a:gd name="T39" fmla="*/ 3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8" h="338">
                  <a:moveTo>
                    <a:pt x="867" y="337"/>
                  </a:moveTo>
                  <a:lnTo>
                    <a:pt x="867" y="337"/>
                  </a:lnTo>
                  <a:cubicBezTo>
                    <a:pt x="851" y="337"/>
                    <a:pt x="819" y="321"/>
                    <a:pt x="819" y="305"/>
                  </a:cubicBezTo>
                  <a:cubicBezTo>
                    <a:pt x="819" y="272"/>
                    <a:pt x="851" y="256"/>
                    <a:pt x="867" y="256"/>
                  </a:cubicBezTo>
                  <a:cubicBezTo>
                    <a:pt x="1526" y="256"/>
                    <a:pt x="1526" y="256"/>
                    <a:pt x="1526" y="256"/>
                  </a:cubicBezTo>
                  <a:cubicBezTo>
                    <a:pt x="1526" y="80"/>
                    <a:pt x="1526" y="80"/>
                    <a:pt x="1526" y="80"/>
                  </a:cubicBezTo>
                  <a:cubicBezTo>
                    <a:pt x="80" y="80"/>
                    <a:pt x="80" y="80"/>
                    <a:pt x="80" y="80"/>
                  </a:cubicBezTo>
                  <a:cubicBezTo>
                    <a:pt x="80" y="256"/>
                    <a:pt x="80" y="256"/>
                    <a:pt x="80" y="256"/>
                  </a:cubicBezTo>
                  <a:cubicBezTo>
                    <a:pt x="514" y="256"/>
                    <a:pt x="514" y="256"/>
                    <a:pt x="514" y="256"/>
                  </a:cubicBezTo>
                  <a:cubicBezTo>
                    <a:pt x="530" y="256"/>
                    <a:pt x="546" y="272"/>
                    <a:pt x="546" y="305"/>
                  </a:cubicBezTo>
                  <a:cubicBezTo>
                    <a:pt x="546" y="321"/>
                    <a:pt x="530" y="337"/>
                    <a:pt x="514" y="337"/>
                  </a:cubicBezTo>
                  <a:cubicBezTo>
                    <a:pt x="32" y="337"/>
                    <a:pt x="32" y="337"/>
                    <a:pt x="32" y="337"/>
                  </a:cubicBezTo>
                  <a:cubicBezTo>
                    <a:pt x="16" y="337"/>
                    <a:pt x="0" y="321"/>
                    <a:pt x="0" y="305"/>
                  </a:cubicBezTo>
                  <a:cubicBezTo>
                    <a:pt x="0" y="48"/>
                    <a:pt x="0" y="48"/>
                    <a:pt x="0" y="48"/>
                  </a:cubicBezTo>
                  <a:cubicBezTo>
                    <a:pt x="0" y="16"/>
                    <a:pt x="16" y="0"/>
                    <a:pt x="32" y="0"/>
                  </a:cubicBezTo>
                  <a:cubicBezTo>
                    <a:pt x="1574" y="0"/>
                    <a:pt x="1574" y="0"/>
                    <a:pt x="1574" y="0"/>
                  </a:cubicBezTo>
                  <a:cubicBezTo>
                    <a:pt x="1591" y="0"/>
                    <a:pt x="1607" y="16"/>
                    <a:pt x="1607" y="48"/>
                  </a:cubicBezTo>
                  <a:cubicBezTo>
                    <a:pt x="1607" y="305"/>
                    <a:pt x="1607" y="305"/>
                    <a:pt x="1607" y="305"/>
                  </a:cubicBezTo>
                  <a:cubicBezTo>
                    <a:pt x="1607" y="321"/>
                    <a:pt x="1591" y="337"/>
                    <a:pt x="1574" y="337"/>
                  </a:cubicBezTo>
                  <a:lnTo>
                    <a:pt x="867" y="337"/>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2" name="Freeform 47">
              <a:extLst>
                <a:ext uri="{FF2B5EF4-FFF2-40B4-BE49-F238E27FC236}">
                  <a16:creationId xmlns:a16="http://schemas.microsoft.com/office/drawing/2014/main" id="{B10BB4B1-46DB-4AE4-8DAB-5C0949782B80}"/>
                </a:ext>
              </a:extLst>
            </p:cNvPr>
            <p:cNvSpPr>
              <a:spLocks noChangeArrowheads="1"/>
            </p:cNvSpPr>
            <p:nvPr/>
          </p:nvSpPr>
          <p:spPr bwMode="auto">
            <a:xfrm>
              <a:off x="7037388" y="2419350"/>
              <a:ext cx="446087" cy="533400"/>
            </a:xfrm>
            <a:custGeom>
              <a:avLst/>
              <a:gdLst>
                <a:gd name="T0" fmla="*/ 1188 w 1238"/>
                <a:gd name="T1" fmla="*/ 1479 h 1480"/>
                <a:gd name="T2" fmla="*/ 1188 w 1238"/>
                <a:gd name="T3" fmla="*/ 1479 h 1480"/>
                <a:gd name="T4" fmla="*/ 48 w 1238"/>
                <a:gd name="T5" fmla="*/ 1479 h 1480"/>
                <a:gd name="T6" fmla="*/ 0 w 1238"/>
                <a:gd name="T7" fmla="*/ 1448 h 1480"/>
                <a:gd name="T8" fmla="*/ 0 w 1238"/>
                <a:gd name="T9" fmla="*/ 49 h 1480"/>
                <a:gd name="T10" fmla="*/ 48 w 1238"/>
                <a:gd name="T11" fmla="*/ 0 h 1480"/>
                <a:gd name="T12" fmla="*/ 899 w 1238"/>
                <a:gd name="T13" fmla="*/ 0 h 1480"/>
                <a:gd name="T14" fmla="*/ 931 w 1238"/>
                <a:gd name="T15" fmla="*/ 49 h 1480"/>
                <a:gd name="T16" fmla="*/ 899 w 1238"/>
                <a:gd name="T17" fmla="*/ 81 h 1480"/>
                <a:gd name="T18" fmla="*/ 80 w 1238"/>
                <a:gd name="T19" fmla="*/ 81 h 1480"/>
                <a:gd name="T20" fmla="*/ 80 w 1238"/>
                <a:gd name="T21" fmla="*/ 1399 h 1480"/>
                <a:gd name="T22" fmla="*/ 1156 w 1238"/>
                <a:gd name="T23" fmla="*/ 1399 h 1480"/>
                <a:gd name="T24" fmla="*/ 1156 w 1238"/>
                <a:gd name="T25" fmla="*/ 96 h 1480"/>
                <a:gd name="T26" fmla="*/ 1188 w 1238"/>
                <a:gd name="T27" fmla="*/ 65 h 1480"/>
                <a:gd name="T28" fmla="*/ 1237 w 1238"/>
                <a:gd name="T29" fmla="*/ 96 h 1480"/>
                <a:gd name="T30" fmla="*/ 1237 w 1238"/>
                <a:gd name="T31" fmla="*/ 1448 h 1480"/>
                <a:gd name="T32" fmla="*/ 1188 w 1238"/>
                <a:gd name="T33" fmla="*/ 1479 h 1480"/>
                <a:gd name="T34" fmla="*/ 48 w 1238"/>
                <a:gd name="T35" fmla="*/ 33 h 1480"/>
                <a:gd name="T36" fmla="*/ 48 w 1238"/>
                <a:gd name="T37" fmla="*/ 33 h 1480"/>
                <a:gd name="T38" fmla="*/ 32 w 1238"/>
                <a:gd name="T39" fmla="*/ 49 h 1480"/>
                <a:gd name="T40" fmla="*/ 32 w 1238"/>
                <a:gd name="T41" fmla="*/ 1448 h 1480"/>
                <a:gd name="T42" fmla="*/ 48 w 1238"/>
                <a:gd name="T43" fmla="*/ 1464 h 1480"/>
                <a:gd name="T44" fmla="*/ 1188 w 1238"/>
                <a:gd name="T45" fmla="*/ 1464 h 1480"/>
                <a:gd name="T46" fmla="*/ 1204 w 1238"/>
                <a:gd name="T47" fmla="*/ 1448 h 1480"/>
                <a:gd name="T48" fmla="*/ 1204 w 1238"/>
                <a:gd name="T49" fmla="*/ 96 h 1480"/>
                <a:gd name="T50" fmla="*/ 1188 w 1238"/>
                <a:gd name="T51" fmla="*/ 81 h 1480"/>
                <a:gd name="T52" fmla="*/ 1172 w 1238"/>
                <a:gd name="T53" fmla="*/ 96 h 1480"/>
                <a:gd name="T54" fmla="*/ 1172 w 1238"/>
                <a:gd name="T55" fmla="*/ 1431 h 1480"/>
                <a:gd name="T56" fmla="*/ 64 w 1238"/>
                <a:gd name="T57" fmla="*/ 1431 h 1480"/>
                <a:gd name="T58" fmla="*/ 64 w 1238"/>
                <a:gd name="T59" fmla="*/ 65 h 1480"/>
                <a:gd name="T60" fmla="*/ 899 w 1238"/>
                <a:gd name="T61" fmla="*/ 65 h 1480"/>
                <a:gd name="T62" fmla="*/ 915 w 1238"/>
                <a:gd name="T63" fmla="*/ 49 h 1480"/>
                <a:gd name="T64" fmla="*/ 899 w 1238"/>
                <a:gd name="T65" fmla="*/ 33 h 1480"/>
                <a:gd name="T66" fmla="*/ 48 w 1238"/>
                <a:gd name="T67" fmla="*/ 33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8" h="1480">
                  <a:moveTo>
                    <a:pt x="1188" y="1479"/>
                  </a:moveTo>
                  <a:lnTo>
                    <a:pt x="1188" y="1479"/>
                  </a:lnTo>
                  <a:cubicBezTo>
                    <a:pt x="48" y="1479"/>
                    <a:pt x="48" y="1479"/>
                    <a:pt x="48" y="1479"/>
                  </a:cubicBezTo>
                  <a:cubicBezTo>
                    <a:pt x="16" y="1479"/>
                    <a:pt x="0" y="1464"/>
                    <a:pt x="0" y="1448"/>
                  </a:cubicBezTo>
                  <a:cubicBezTo>
                    <a:pt x="0" y="49"/>
                    <a:pt x="0" y="49"/>
                    <a:pt x="0" y="49"/>
                  </a:cubicBezTo>
                  <a:cubicBezTo>
                    <a:pt x="0" y="16"/>
                    <a:pt x="16" y="0"/>
                    <a:pt x="48" y="0"/>
                  </a:cubicBezTo>
                  <a:cubicBezTo>
                    <a:pt x="899" y="0"/>
                    <a:pt x="899" y="0"/>
                    <a:pt x="899" y="0"/>
                  </a:cubicBezTo>
                  <a:cubicBezTo>
                    <a:pt x="915" y="0"/>
                    <a:pt x="931" y="16"/>
                    <a:pt x="931" y="49"/>
                  </a:cubicBezTo>
                  <a:cubicBezTo>
                    <a:pt x="931" y="65"/>
                    <a:pt x="915" y="81"/>
                    <a:pt x="899" y="81"/>
                  </a:cubicBezTo>
                  <a:cubicBezTo>
                    <a:pt x="80" y="81"/>
                    <a:pt x="80" y="81"/>
                    <a:pt x="80" y="81"/>
                  </a:cubicBezTo>
                  <a:cubicBezTo>
                    <a:pt x="80" y="1399"/>
                    <a:pt x="80" y="1399"/>
                    <a:pt x="80" y="1399"/>
                  </a:cubicBezTo>
                  <a:cubicBezTo>
                    <a:pt x="1156" y="1399"/>
                    <a:pt x="1156" y="1399"/>
                    <a:pt x="1156" y="1399"/>
                  </a:cubicBezTo>
                  <a:cubicBezTo>
                    <a:pt x="1156" y="96"/>
                    <a:pt x="1156" y="96"/>
                    <a:pt x="1156" y="96"/>
                  </a:cubicBezTo>
                  <a:cubicBezTo>
                    <a:pt x="1156" y="81"/>
                    <a:pt x="1172" y="65"/>
                    <a:pt x="1188" y="65"/>
                  </a:cubicBezTo>
                  <a:cubicBezTo>
                    <a:pt x="1220" y="65"/>
                    <a:pt x="1237" y="81"/>
                    <a:pt x="1237" y="96"/>
                  </a:cubicBezTo>
                  <a:cubicBezTo>
                    <a:pt x="1237" y="1448"/>
                    <a:pt x="1237" y="1448"/>
                    <a:pt x="1237" y="1448"/>
                  </a:cubicBezTo>
                  <a:cubicBezTo>
                    <a:pt x="1237" y="1464"/>
                    <a:pt x="1220" y="1479"/>
                    <a:pt x="1188" y="1479"/>
                  </a:cubicBezTo>
                  <a:close/>
                  <a:moveTo>
                    <a:pt x="48" y="33"/>
                  </a:moveTo>
                  <a:lnTo>
                    <a:pt x="48" y="33"/>
                  </a:lnTo>
                  <a:cubicBezTo>
                    <a:pt x="32" y="33"/>
                    <a:pt x="32" y="33"/>
                    <a:pt x="32" y="49"/>
                  </a:cubicBezTo>
                  <a:cubicBezTo>
                    <a:pt x="32" y="1448"/>
                    <a:pt x="32" y="1448"/>
                    <a:pt x="32" y="1448"/>
                  </a:cubicBezTo>
                  <a:cubicBezTo>
                    <a:pt x="32" y="1448"/>
                    <a:pt x="32" y="1464"/>
                    <a:pt x="48" y="1464"/>
                  </a:cubicBezTo>
                  <a:cubicBezTo>
                    <a:pt x="1188" y="1464"/>
                    <a:pt x="1188" y="1464"/>
                    <a:pt x="1188" y="1464"/>
                  </a:cubicBezTo>
                  <a:cubicBezTo>
                    <a:pt x="1204" y="1464"/>
                    <a:pt x="1204" y="1448"/>
                    <a:pt x="1204" y="1448"/>
                  </a:cubicBezTo>
                  <a:cubicBezTo>
                    <a:pt x="1204" y="96"/>
                    <a:pt x="1204" y="96"/>
                    <a:pt x="1204" y="96"/>
                  </a:cubicBezTo>
                  <a:cubicBezTo>
                    <a:pt x="1204" y="96"/>
                    <a:pt x="1204" y="81"/>
                    <a:pt x="1188" y="81"/>
                  </a:cubicBezTo>
                  <a:lnTo>
                    <a:pt x="1172" y="96"/>
                  </a:lnTo>
                  <a:cubicBezTo>
                    <a:pt x="1172" y="1431"/>
                    <a:pt x="1172" y="1431"/>
                    <a:pt x="1172" y="1431"/>
                  </a:cubicBezTo>
                  <a:cubicBezTo>
                    <a:pt x="64" y="1431"/>
                    <a:pt x="64" y="1431"/>
                    <a:pt x="64" y="1431"/>
                  </a:cubicBezTo>
                  <a:cubicBezTo>
                    <a:pt x="64" y="65"/>
                    <a:pt x="64" y="65"/>
                    <a:pt x="64" y="65"/>
                  </a:cubicBezTo>
                  <a:cubicBezTo>
                    <a:pt x="899" y="65"/>
                    <a:pt x="899" y="65"/>
                    <a:pt x="899" y="65"/>
                  </a:cubicBezTo>
                  <a:lnTo>
                    <a:pt x="915" y="49"/>
                  </a:lnTo>
                  <a:cubicBezTo>
                    <a:pt x="915" y="33"/>
                    <a:pt x="899" y="33"/>
                    <a:pt x="899" y="33"/>
                  </a:cubicBezTo>
                  <a:lnTo>
                    <a:pt x="48" y="33"/>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3" name="Freeform 48">
              <a:extLst>
                <a:ext uri="{FF2B5EF4-FFF2-40B4-BE49-F238E27FC236}">
                  <a16:creationId xmlns:a16="http://schemas.microsoft.com/office/drawing/2014/main" id="{98F20E4F-2437-4FEE-9BAC-8DE027AE887F}"/>
                </a:ext>
              </a:extLst>
            </p:cNvPr>
            <p:cNvSpPr>
              <a:spLocks noChangeArrowheads="1"/>
            </p:cNvSpPr>
            <p:nvPr/>
          </p:nvSpPr>
          <p:spPr bwMode="auto">
            <a:xfrm>
              <a:off x="7043738" y="2425700"/>
              <a:ext cx="433387" cy="527050"/>
            </a:xfrm>
            <a:custGeom>
              <a:avLst/>
              <a:gdLst>
                <a:gd name="T0" fmla="*/ 1172 w 1205"/>
                <a:gd name="T1" fmla="*/ 1463 h 1464"/>
                <a:gd name="T2" fmla="*/ 1172 w 1205"/>
                <a:gd name="T3" fmla="*/ 1463 h 1464"/>
                <a:gd name="T4" fmla="*/ 32 w 1205"/>
                <a:gd name="T5" fmla="*/ 1463 h 1464"/>
                <a:gd name="T6" fmla="*/ 0 w 1205"/>
                <a:gd name="T7" fmla="*/ 1432 h 1464"/>
                <a:gd name="T8" fmla="*/ 0 w 1205"/>
                <a:gd name="T9" fmla="*/ 33 h 1464"/>
                <a:gd name="T10" fmla="*/ 32 w 1205"/>
                <a:gd name="T11" fmla="*/ 0 h 1464"/>
                <a:gd name="T12" fmla="*/ 883 w 1205"/>
                <a:gd name="T13" fmla="*/ 0 h 1464"/>
                <a:gd name="T14" fmla="*/ 915 w 1205"/>
                <a:gd name="T15" fmla="*/ 33 h 1464"/>
                <a:gd name="T16" fmla="*/ 883 w 1205"/>
                <a:gd name="T17" fmla="*/ 49 h 1464"/>
                <a:gd name="T18" fmla="*/ 48 w 1205"/>
                <a:gd name="T19" fmla="*/ 49 h 1464"/>
                <a:gd name="T20" fmla="*/ 48 w 1205"/>
                <a:gd name="T21" fmla="*/ 1399 h 1464"/>
                <a:gd name="T22" fmla="*/ 1156 w 1205"/>
                <a:gd name="T23" fmla="*/ 1399 h 1464"/>
                <a:gd name="T24" fmla="*/ 1156 w 1205"/>
                <a:gd name="T25" fmla="*/ 80 h 1464"/>
                <a:gd name="T26" fmla="*/ 1172 w 1205"/>
                <a:gd name="T27" fmla="*/ 65 h 1464"/>
                <a:gd name="T28" fmla="*/ 1204 w 1205"/>
                <a:gd name="T29" fmla="*/ 80 h 1464"/>
                <a:gd name="T30" fmla="*/ 1204 w 1205"/>
                <a:gd name="T31" fmla="*/ 1432 h 1464"/>
                <a:gd name="T32" fmla="*/ 1172 w 1205"/>
                <a:gd name="T33" fmla="*/ 1463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5" h="1464">
                  <a:moveTo>
                    <a:pt x="1172" y="1463"/>
                  </a:moveTo>
                  <a:lnTo>
                    <a:pt x="1172" y="1463"/>
                  </a:lnTo>
                  <a:cubicBezTo>
                    <a:pt x="32" y="1463"/>
                    <a:pt x="32" y="1463"/>
                    <a:pt x="32" y="1463"/>
                  </a:cubicBezTo>
                  <a:cubicBezTo>
                    <a:pt x="16" y="1463"/>
                    <a:pt x="0" y="1448"/>
                    <a:pt x="0" y="1432"/>
                  </a:cubicBezTo>
                  <a:cubicBezTo>
                    <a:pt x="0" y="33"/>
                    <a:pt x="0" y="33"/>
                    <a:pt x="0" y="33"/>
                  </a:cubicBezTo>
                  <a:cubicBezTo>
                    <a:pt x="0" y="17"/>
                    <a:pt x="16" y="0"/>
                    <a:pt x="32" y="0"/>
                  </a:cubicBezTo>
                  <a:cubicBezTo>
                    <a:pt x="883" y="0"/>
                    <a:pt x="883" y="0"/>
                    <a:pt x="883" y="0"/>
                  </a:cubicBezTo>
                  <a:cubicBezTo>
                    <a:pt x="899" y="0"/>
                    <a:pt x="915" y="17"/>
                    <a:pt x="915" y="33"/>
                  </a:cubicBezTo>
                  <a:cubicBezTo>
                    <a:pt x="915" y="49"/>
                    <a:pt x="899" y="49"/>
                    <a:pt x="883" y="49"/>
                  </a:cubicBezTo>
                  <a:cubicBezTo>
                    <a:pt x="48" y="49"/>
                    <a:pt x="48" y="49"/>
                    <a:pt x="48" y="49"/>
                  </a:cubicBezTo>
                  <a:cubicBezTo>
                    <a:pt x="48" y="1399"/>
                    <a:pt x="48" y="1399"/>
                    <a:pt x="48" y="1399"/>
                  </a:cubicBezTo>
                  <a:cubicBezTo>
                    <a:pt x="1156" y="1399"/>
                    <a:pt x="1156" y="1399"/>
                    <a:pt x="1156" y="1399"/>
                  </a:cubicBezTo>
                  <a:cubicBezTo>
                    <a:pt x="1156" y="80"/>
                    <a:pt x="1156" y="80"/>
                    <a:pt x="1156" y="80"/>
                  </a:cubicBezTo>
                  <a:cubicBezTo>
                    <a:pt x="1156" y="65"/>
                    <a:pt x="1156" y="65"/>
                    <a:pt x="1172" y="65"/>
                  </a:cubicBezTo>
                  <a:cubicBezTo>
                    <a:pt x="1188" y="65"/>
                    <a:pt x="1204" y="65"/>
                    <a:pt x="1204" y="80"/>
                  </a:cubicBezTo>
                  <a:cubicBezTo>
                    <a:pt x="1204" y="1432"/>
                    <a:pt x="1204" y="1432"/>
                    <a:pt x="1204" y="1432"/>
                  </a:cubicBezTo>
                  <a:cubicBezTo>
                    <a:pt x="1204" y="1448"/>
                    <a:pt x="1188" y="1463"/>
                    <a:pt x="1172" y="1463"/>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4" name="Freeform 49">
              <a:extLst>
                <a:ext uri="{FF2B5EF4-FFF2-40B4-BE49-F238E27FC236}">
                  <a16:creationId xmlns:a16="http://schemas.microsoft.com/office/drawing/2014/main" id="{8D891DB7-45E5-465C-9924-F1AF3F6D635E}"/>
                </a:ext>
              </a:extLst>
            </p:cNvPr>
            <p:cNvSpPr>
              <a:spLocks noChangeArrowheads="1"/>
            </p:cNvSpPr>
            <p:nvPr/>
          </p:nvSpPr>
          <p:spPr bwMode="auto">
            <a:xfrm>
              <a:off x="7037388" y="2419350"/>
              <a:ext cx="446087" cy="533400"/>
            </a:xfrm>
            <a:custGeom>
              <a:avLst/>
              <a:gdLst>
                <a:gd name="T0" fmla="*/ 48 w 1238"/>
                <a:gd name="T1" fmla="*/ 1479 h 1480"/>
                <a:gd name="T2" fmla="*/ 48 w 1238"/>
                <a:gd name="T3" fmla="*/ 1479 h 1480"/>
                <a:gd name="T4" fmla="*/ 0 w 1238"/>
                <a:gd name="T5" fmla="*/ 1448 h 1480"/>
                <a:gd name="T6" fmla="*/ 0 w 1238"/>
                <a:gd name="T7" fmla="*/ 49 h 1480"/>
                <a:gd name="T8" fmla="*/ 48 w 1238"/>
                <a:gd name="T9" fmla="*/ 0 h 1480"/>
                <a:gd name="T10" fmla="*/ 899 w 1238"/>
                <a:gd name="T11" fmla="*/ 0 h 1480"/>
                <a:gd name="T12" fmla="*/ 931 w 1238"/>
                <a:gd name="T13" fmla="*/ 49 h 1480"/>
                <a:gd name="T14" fmla="*/ 899 w 1238"/>
                <a:gd name="T15" fmla="*/ 81 h 1480"/>
                <a:gd name="T16" fmla="*/ 80 w 1238"/>
                <a:gd name="T17" fmla="*/ 81 h 1480"/>
                <a:gd name="T18" fmla="*/ 80 w 1238"/>
                <a:gd name="T19" fmla="*/ 1399 h 1480"/>
                <a:gd name="T20" fmla="*/ 1156 w 1238"/>
                <a:gd name="T21" fmla="*/ 1399 h 1480"/>
                <a:gd name="T22" fmla="*/ 1156 w 1238"/>
                <a:gd name="T23" fmla="*/ 96 h 1480"/>
                <a:gd name="T24" fmla="*/ 1188 w 1238"/>
                <a:gd name="T25" fmla="*/ 65 h 1480"/>
                <a:gd name="T26" fmla="*/ 1237 w 1238"/>
                <a:gd name="T27" fmla="*/ 96 h 1480"/>
                <a:gd name="T28" fmla="*/ 1237 w 1238"/>
                <a:gd name="T29" fmla="*/ 1448 h 1480"/>
                <a:gd name="T30" fmla="*/ 1188 w 1238"/>
                <a:gd name="T31" fmla="*/ 1479 h 1480"/>
                <a:gd name="T32" fmla="*/ 48 w 1238"/>
                <a:gd name="T33" fmla="*/ 1479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8" h="1480">
                  <a:moveTo>
                    <a:pt x="48" y="1479"/>
                  </a:moveTo>
                  <a:lnTo>
                    <a:pt x="48" y="1479"/>
                  </a:lnTo>
                  <a:cubicBezTo>
                    <a:pt x="16" y="1479"/>
                    <a:pt x="0" y="1464"/>
                    <a:pt x="0" y="1448"/>
                  </a:cubicBezTo>
                  <a:cubicBezTo>
                    <a:pt x="0" y="49"/>
                    <a:pt x="0" y="49"/>
                    <a:pt x="0" y="49"/>
                  </a:cubicBezTo>
                  <a:cubicBezTo>
                    <a:pt x="0" y="16"/>
                    <a:pt x="16" y="0"/>
                    <a:pt x="48" y="0"/>
                  </a:cubicBezTo>
                  <a:cubicBezTo>
                    <a:pt x="899" y="0"/>
                    <a:pt x="899" y="0"/>
                    <a:pt x="899" y="0"/>
                  </a:cubicBezTo>
                  <a:cubicBezTo>
                    <a:pt x="915" y="0"/>
                    <a:pt x="931" y="16"/>
                    <a:pt x="931" y="49"/>
                  </a:cubicBezTo>
                  <a:cubicBezTo>
                    <a:pt x="931" y="65"/>
                    <a:pt x="915" y="81"/>
                    <a:pt x="899" y="81"/>
                  </a:cubicBezTo>
                  <a:cubicBezTo>
                    <a:pt x="80" y="81"/>
                    <a:pt x="80" y="81"/>
                    <a:pt x="80" y="81"/>
                  </a:cubicBezTo>
                  <a:cubicBezTo>
                    <a:pt x="80" y="1399"/>
                    <a:pt x="80" y="1399"/>
                    <a:pt x="80" y="1399"/>
                  </a:cubicBezTo>
                  <a:cubicBezTo>
                    <a:pt x="1156" y="1399"/>
                    <a:pt x="1156" y="1399"/>
                    <a:pt x="1156" y="1399"/>
                  </a:cubicBezTo>
                  <a:cubicBezTo>
                    <a:pt x="1156" y="96"/>
                    <a:pt x="1156" y="96"/>
                    <a:pt x="1156" y="96"/>
                  </a:cubicBezTo>
                  <a:cubicBezTo>
                    <a:pt x="1156" y="81"/>
                    <a:pt x="1172" y="65"/>
                    <a:pt x="1188" y="65"/>
                  </a:cubicBezTo>
                  <a:cubicBezTo>
                    <a:pt x="1220" y="65"/>
                    <a:pt x="1237" y="81"/>
                    <a:pt x="1237" y="96"/>
                  </a:cubicBezTo>
                  <a:cubicBezTo>
                    <a:pt x="1237" y="1448"/>
                    <a:pt x="1237" y="1448"/>
                    <a:pt x="1237" y="1448"/>
                  </a:cubicBezTo>
                  <a:cubicBezTo>
                    <a:pt x="1237" y="1464"/>
                    <a:pt x="1220" y="1479"/>
                    <a:pt x="1188" y="1479"/>
                  </a:cubicBezTo>
                  <a:lnTo>
                    <a:pt x="48" y="1479"/>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5" name="Freeform 50">
              <a:extLst>
                <a:ext uri="{FF2B5EF4-FFF2-40B4-BE49-F238E27FC236}">
                  <a16:creationId xmlns:a16="http://schemas.microsoft.com/office/drawing/2014/main" id="{B881EC99-E342-4CED-9D93-6F32A589FB9F}"/>
                </a:ext>
              </a:extLst>
            </p:cNvPr>
            <p:cNvSpPr>
              <a:spLocks noChangeArrowheads="1"/>
            </p:cNvSpPr>
            <p:nvPr/>
          </p:nvSpPr>
          <p:spPr bwMode="auto">
            <a:xfrm>
              <a:off x="7153275" y="2511425"/>
              <a:ext cx="214313" cy="352425"/>
            </a:xfrm>
            <a:custGeom>
              <a:avLst/>
              <a:gdLst>
                <a:gd name="T0" fmla="*/ 546 w 595"/>
                <a:gd name="T1" fmla="*/ 980 h 981"/>
                <a:gd name="T2" fmla="*/ 546 w 595"/>
                <a:gd name="T3" fmla="*/ 980 h 981"/>
                <a:gd name="T4" fmla="*/ 48 w 595"/>
                <a:gd name="T5" fmla="*/ 980 h 981"/>
                <a:gd name="T6" fmla="*/ 0 w 595"/>
                <a:gd name="T7" fmla="*/ 932 h 981"/>
                <a:gd name="T8" fmla="*/ 0 w 595"/>
                <a:gd name="T9" fmla="*/ 353 h 981"/>
                <a:gd name="T10" fmla="*/ 48 w 595"/>
                <a:gd name="T11" fmla="*/ 321 h 981"/>
                <a:gd name="T12" fmla="*/ 81 w 595"/>
                <a:gd name="T13" fmla="*/ 353 h 981"/>
                <a:gd name="T14" fmla="*/ 81 w 595"/>
                <a:gd name="T15" fmla="*/ 900 h 981"/>
                <a:gd name="T16" fmla="*/ 514 w 595"/>
                <a:gd name="T17" fmla="*/ 900 h 981"/>
                <a:gd name="T18" fmla="*/ 514 w 595"/>
                <a:gd name="T19" fmla="*/ 80 h 981"/>
                <a:gd name="T20" fmla="*/ 48 w 595"/>
                <a:gd name="T21" fmla="*/ 80 h 981"/>
                <a:gd name="T22" fmla="*/ 0 w 595"/>
                <a:gd name="T23" fmla="*/ 48 h 981"/>
                <a:gd name="T24" fmla="*/ 48 w 595"/>
                <a:gd name="T25" fmla="*/ 0 h 981"/>
                <a:gd name="T26" fmla="*/ 546 w 595"/>
                <a:gd name="T27" fmla="*/ 0 h 981"/>
                <a:gd name="T28" fmla="*/ 594 w 595"/>
                <a:gd name="T29" fmla="*/ 48 h 981"/>
                <a:gd name="T30" fmla="*/ 594 w 595"/>
                <a:gd name="T31" fmla="*/ 932 h 981"/>
                <a:gd name="T32" fmla="*/ 546 w 595"/>
                <a:gd name="T33" fmla="*/ 980 h 981"/>
                <a:gd name="T34" fmla="*/ 48 w 595"/>
                <a:gd name="T35" fmla="*/ 337 h 981"/>
                <a:gd name="T36" fmla="*/ 48 w 595"/>
                <a:gd name="T37" fmla="*/ 337 h 981"/>
                <a:gd name="T38" fmla="*/ 16 w 595"/>
                <a:gd name="T39" fmla="*/ 353 h 981"/>
                <a:gd name="T40" fmla="*/ 16 w 595"/>
                <a:gd name="T41" fmla="*/ 932 h 981"/>
                <a:gd name="T42" fmla="*/ 48 w 595"/>
                <a:gd name="T43" fmla="*/ 948 h 981"/>
                <a:gd name="T44" fmla="*/ 546 w 595"/>
                <a:gd name="T45" fmla="*/ 948 h 981"/>
                <a:gd name="T46" fmla="*/ 562 w 595"/>
                <a:gd name="T47" fmla="*/ 932 h 981"/>
                <a:gd name="T48" fmla="*/ 562 w 595"/>
                <a:gd name="T49" fmla="*/ 48 h 981"/>
                <a:gd name="T50" fmla="*/ 546 w 595"/>
                <a:gd name="T51" fmla="*/ 31 h 981"/>
                <a:gd name="T52" fmla="*/ 48 w 595"/>
                <a:gd name="T53" fmla="*/ 31 h 981"/>
                <a:gd name="T54" fmla="*/ 16 w 595"/>
                <a:gd name="T55" fmla="*/ 48 h 981"/>
                <a:gd name="T56" fmla="*/ 48 w 595"/>
                <a:gd name="T57" fmla="*/ 64 h 981"/>
                <a:gd name="T58" fmla="*/ 530 w 595"/>
                <a:gd name="T59" fmla="*/ 64 h 981"/>
                <a:gd name="T60" fmla="*/ 530 w 595"/>
                <a:gd name="T61" fmla="*/ 916 h 981"/>
                <a:gd name="T62" fmla="*/ 65 w 595"/>
                <a:gd name="T63" fmla="*/ 916 h 981"/>
                <a:gd name="T64" fmla="*/ 65 w 595"/>
                <a:gd name="T65" fmla="*/ 353 h 981"/>
                <a:gd name="T66" fmla="*/ 48 w 595"/>
                <a:gd name="T67" fmla="*/ 33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5" h="981">
                  <a:moveTo>
                    <a:pt x="546" y="980"/>
                  </a:moveTo>
                  <a:lnTo>
                    <a:pt x="546" y="980"/>
                  </a:lnTo>
                  <a:cubicBezTo>
                    <a:pt x="48" y="980"/>
                    <a:pt x="48" y="980"/>
                    <a:pt x="48" y="980"/>
                  </a:cubicBezTo>
                  <a:cubicBezTo>
                    <a:pt x="16" y="980"/>
                    <a:pt x="0" y="964"/>
                    <a:pt x="0" y="932"/>
                  </a:cubicBezTo>
                  <a:cubicBezTo>
                    <a:pt x="0" y="353"/>
                    <a:pt x="0" y="353"/>
                    <a:pt x="0" y="353"/>
                  </a:cubicBezTo>
                  <a:cubicBezTo>
                    <a:pt x="0" y="337"/>
                    <a:pt x="16" y="321"/>
                    <a:pt x="48" y="321"/>
                  </a:cubicBezTo>
                  <a:cubicBezTo>
                    <a:pt x="65" y="321"/>
                    <a:pt x="81" y="337"/>
                    <a:pt x="81" y="353"/>
                  </a:cubicBezTo>
                  <a:cubicBezTo>
                    <a:pt x="81" y="900"/>
                    <a:pt x="81" y="900"/>
                    <a:pt x="81" y="900"/>
                  </a:cubicBezTo>
                  <a:cubicBezTo>
                    <a:pt x="514" y="900"/>
                    <a:pt x="514" y="900"/>
                    <a:pt x="514" y="900"/>
                  </a:cubicBezTo>
                  <a:cubicBezTo>
                    <a:pt x="514" y="80"/>
                    <a:pt x="514" y="80"/>
                    <a:pt x="514" y="80"/>
                  </a:cubicBezTo>
                  <a:cubicBezTo>
                    <a:pt x="48" y="80"/>
                    <a:pt x="48" y="80"/>
                    <a:pt x="48" y="80"/>
                  </a:cubicBezTo>
                  <a:cubicBezTo>
                    <a:pt x="16" y="80"/>
                    <a:pt x="0" y="64"/>
                    <a:pt x="0" y="48"/>
                  </a:cubicBezTo>
                  <a:cubicBezTo>
                    <a:pt x="0" y="15"/>
                    <a:pt x="16" y="0"/>
                    <a:pt x="48" y="0"/>
                  </a:cubicBezTo>
                  <a:cubicBezTo>
                    <a:pt x="546" y="0"/>
                    <a:pt x="546" y="0"/>
                    <a:pt x="546" y="0"/>
                  </a:cubicBezTo>
                  <a:cubicBezTo>
                    <a:pt x="578" y="0"/>
                    <a:pt x="594" y="15"/>
                    <a:pt x="594" y="48"/>
                  </a:cubicBezTo>
                  <a:cubicBezTo>
                    <a:pt x="594" y="932"/>
                    <a:pt x="594" y="932"/>
                    <a:pt x="594" y="932"/>
                  </a:cubicBezTo>
                  <a:cubicBezTo>
                    <a:pt x="594" y="964"/>
                    <a:pt x="578" y="980"/>
                    <a:pt x="546" y="980"/>
                  </a:cubicBezTo>
                  <a:close/>
                  <a:moveTo>
                    <a:pt x="48" y="337"/>
                  </a:moveTo>
                  <a:lnTo>
                    <a:pt x="48" y="337"/>
                  </a:lnTo>
                  <a:cubicBezTo>
                    <a:pt x="32" y="337"/>
                    <a:pt x="16" y="353"/>
                    <a:pt x="16" y="353"/>
                  </a:cubicBezTo>
                  <a:cubicBezTo>
                    <a:pt x="16" y="932"/>
                    <a:pt x="16" y="932"/>
                    <a:pt x="16" y="932"/>
                  </a:cubicBezTo>
                  <a:cubicBezTo>
                    <a:pt x="16" y="948"/>
                    <a:pt x="32" y="948"/>
                    <a:pt x="48" y="948"/>
                  </a:cubicBezTo>
                  <a:cubicBezTo>
                    <a:pt x="546" y="948"/>
                    <a:pt x="546" y="948"/>
                    <a:pt x="546" y="948"/>
                  </a:cubicBezTo>
                  <a:cubicBezTo>
                    <a:pt x="562" y="948"/>
                    <a:pt x="562" y="948"/>
                    <a:pt x="562" y="932"/>
                  </a:cubicBezTo>
                  <a:cubicBezTo>
                    <a:pt x="562" y="48"/>
                    <a:pt x="562" y="48"/>
                    <a:pt x="562" y="48"/>
                  </a:cubicBezTo>
                  <a:cubicBezTo>
                    <a:pt x="562" y="31"/>
                    <a:pt x="562" y="31"/>
                    <a:pt x="546" y="31"/>
                  </a:cubicBezTo>
                  <a:cubicBezTo>
                    <a:pt x="48" y="31"/>
                    <a:pt x="48" y="31"/>
                    <a:pt x="48" y="31"/>
                  </a:cubicBezTo>
                  <a:cubicBezTo>
                    <a:pt x="32" y="31"/>
                    <a:pt x="16" y="31"/>
                    <a:pt x="16" y="48"/>
                  </a:cubicBezTo>
                  <a:cubicBezTo>
                    <a:pt x="16" y="48"/>
                    <a:pt x="32" y="64"/>
                    <a:pt x="48" y="64"/>
                  </a:cubicBezTo>
                  <a:cubicBezTo>
                    <a:pt x="530" y="64"/>
                    <a:pt x="530" y="64"/>
                    <a:pt x="530" y="64"/>
                  </a:cubicBezTo>
                  <a:cubicBezTo>
                    <a:pt x="530" y="916"/>
                    <a:pt x="530" y="916"/>
                    <a:pt x="530" y="916"/>
                  </a:cubicBezTo>
                  <a:cubicBezTo>
                    <a:pt x="65" y="916"/>
                    <a:pt x="65" y="916"/>
                    <a:pt x="65" y="916"/>
                  </a:cubicBezTo>
                  <a:cubicBezTo>
                    <a:pt x="65" y="353"/>
                    <a:pt x="65" y="353"/>
                    <a:pt x="65" y="353"/>
                  </a:cubicBezTo>
                  <a:lnTo>
                    <a:pt x="48" y="337"/>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6" name="Freeform 51">
              <a:extLst>
                <a:ext uri="{FF2B5EF4-FFF2-40B4-BE49-F238E27FC236}">
                  <a16:creationId xmlns:a16="http://schemas.microsoft.com/office/drawing/2014/main" id="{96072CD1-BC4D-4D19-BC4D-157EB5C61CF3}"/>
                </a:ext>
              </a:extLst>
            </p:cNvPr>
            <p:cNvSpPr>
              <a:spLocks noChangeArrowheads="1"/>
            </p:cNvSpPr>
            <p:nvPr/>
          </p:nvSpPr>
          <p:spPr bwMode="auto">
            <a:xfrm>
              <a:off x="7159625" y="2517775"/>
              <a:ext cx="203200" cy="341313"/>
            </a:xfrm>
            <a:custGeom>
              <a:avLst/>
              <a:gdLst>
                <a:gd name="T0" fmla="*/ 530 w 563"/>
                <a:gd name="T1" fmla="*/ 949 h 950"/>
                <a:gd name="T2" fmla="*/ 530 w 563"/>
                <a:gd name="T3" fmla="*/ 949 h 950"/>
                <a:gd name="T4" fmla="*/ 32 w 563"/>
                <a:gd name="T5" fmla="*/ 949 h 950"/>
                <a:gd name="T6" fmla="*/ 0 w 563"/>
                <a:gd name="T7" fmla="*/ 917 h 950"/>
                <a:gd name="T8" fmla="*/ 0 w 563"/>
                <a:gd name="T9" fmla="*/ 338 h 950"/>
                <a:gd name="T10" fmla="*/ 32 w 563"/>
                <a:gd name="T11" fmla="*/ 322 h 950"/>
                <a:gd name="T12" fmla="*/ 49 w 563"/>
                <a:gd name="T13" fmla="*/ 338 h 950"/>
                <a:gd name="T14" fmla="*/ 49 w 563"/>
                <a:gd name="T15" fmla="*/ 901 h 950"/>
                <a:gd name="T16" fmla="*/ 514 w 563"/>
                <a:gd name="T17" fmla="*/ 901 h 950"/>
                <a:gd name="T18" fmla="*/ 514 w 563"/>
                <a:gd name="T19" fmla="*/ 65 h 950"/>
                <a:gd name="T20" fmla="*/ 32 w 563"/>
                <a:gd name="T21" fmla="*/ 65 h 950"/>
                <a:gd name="T22" fmla="*/ 0 w 563"/>
                <a:gd name="T23" fmla="*/ 33 h 950"/>
                <a:gd name="T24" fmla="*/ 32 w 563"/>
                <a:gd name="T25" fmla="*/ 0 h 950"/>
                <a:gd name="T26" fmla="*/ 530 w 563"/>
                <a:gd name="T27" fmla="*/ 0 h 950"/>
                <a:gd name="T28" fmla="*/ 562 w 563"/>
                <a:gd name="T29" fmla="*/ 33 h 950"/>
                <a:gd name="T30" fmla="*/ 562 w 563"/>
                <a:gd name="T31" fmla="*/ 917 h 950"/>
                <a:gd name="T32" fmla="*/ 530 w 563"/>
                <a:gd name="T33" fmla="*/ 949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3" h="950">
                  <a:moveTo>
                    <a:pt x="530" y="949"/>
                  </a:moveTo>
                  <a:lnTo>
                    <a:pt x="530" y="949"/>
                  </a:lnTo>
                  <a:cubicBezTo>
                    <a:pt x="32" y="949"/>
                    <a:pt x="32" y="949"/>
                    <a:pt x="32" y="949"/>
                  </a:cubicBezTo>
                  <a:cubicBezTo>
                    <a:pt x="16" y="949"/>
                    <a:pt x="0" y="933"/>
                    <a:pt x="0" y="917"/>
                  </a:cubicBezTo>
                  <a:cubicBezTo>
                    <a:pt x="0" y="338"/>
                    <a:pt x="0" y="338"/>
                    <a:pt x="0" y="338"/>
                  </a:cubicBezTo>
                  <a:cubicBezTo>
                    <a:pt x="0" y="322"/>
                    <a:pt x="16" y="322"/>
                    <a:pt x="32" y="322"/>
                  </a:cubicBezTo>
                  <a:cubicBezTo>
                    <a:pt x="32" y="322"/>
                    <a:pt x="49" y="322"/>
                    <a:pt x="49" y="338"/>
                  </a:cubicBezTo>
                  <a:cubicBezTo>
                    <a:pt x="49" y="901"/>
                    <a:pt x="49" y="901"/>
                    <a:pt x="49" y="901"/>
                  </a:cubicBezTo>
                  <a:cubicBezTo>
                    <a:pt x="514" y="901"/>
                    <a:pt x="514" y="901"/>
                    <a:pt x="514" y="901"/>
                  </a:cubicBezTo>
                  <a:cubicBezTo>
                    <a:pt x="514" y="65"/>
                    <a:pt x="514" y="65"/>
                    <a:pt x="514" y="65"/>
                  </a:cubicBezTo>
                  <a:cubicBezTo>
                    <a:pt x="32" y="65"/>
                    <a:pt x="32" y="65"/>
                    <a:pt x="32" y="65"/>
                  </a:cubicBezTo>
                  <a:cubicBezTo>
                    <a:pt x="16" y="65"/>
                    <a:pt x="0" y="49"/>
                    <a:pt x="0" y="33"/>
                  </a:cubicBezTo>
                  <a:cubicBezTo>
                    <a:pt x="0" y="16"/>
                    <a:pt x="16" y="0"/>
                    <a:pt x="32" y="0"/>
                  </a:cubicBezTo>
                  <a:cubicBezTo>
                    <a:pt x="530" y="0"/>
                    <a:pt x="530" y="0"/>
                    <a:pt x="530" y="0"/>
                  </a:cubicBezTo>
                  <a:cubicBezTo>
                    <a:pt x="546" y="0"/>
                    <a:pt x="562" y="16"/>
                    <a:pt x="562" y="33"/>
                  </a:cubicBezTo>
                  <a:cubicBezTo>
                    <a:pt x="562" y="917"/>
                    <a:pt x="562" y="917"/>
                    <a:pt x="562" y="917"/>
                  </a:cubicBezTo>
                  <a:cubicBezTo>
                    <a:pt x="562" y="933"/>
                    <a:pt x="546" y="949"/>
                    <a:pt x="530" y="949"/>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7" name="Freeform 52">
              <a:extLst>
                <a:ext uri="{FF2B5EF4-FFF2-40B4-BE49-F238E27FC236}">
                  <a16:creationId xmlns:a16="http://schemas.microsoft.com/office/drawing/2014/main" id="{F14712F1-F652-4F21-AEE7-96C33DCE5200}"/>
                </a:ext>
              </a:extLst>
            </p:cNvPr>
            <p:cNvSpPr>
              <a:spLocks noChangeArrowheads="1"/>
            </p:cNvSpPr>
            <p:nvPr/>
          </p:nvSpPr>
          <p:spPr bwMode="auto">
            <a:xfrm>
              <a:off x="7153275" y="2511425"/>
              <a:ext cx="214313" cy="352425"/>
            </a:xfrm>
            <a:custGeom>
              <a:avLst/>
              <a:gdLst>
                <a:gd name="T0" fmla="*/ 48 w 595"/>
                <a:gd name="T1" fmla="*/ 980 h 981"/>
                <a:gd name="T2" fmla="*/ 48 w 595"/>
                <a:gd name="T3" fmla="*/ 980 h 981"/>
                <a:gd name="T4" fmla="*/ 0 w 595"/>
                <a:gd name="T5" fmla="*/ 932 h 981"/>
                <a:gd name="T6" fmla="*/ 0 w 595"/>
                <a:gd name="T7" fmla="*/ 353 h 981"/>
                <a:gd name="T8" fmla="*/ 48 w 595"/>
                <a:gd name="T9" fmla="*/ 321 h 981"/>
                <a:gd name="T10" fmla="*/ 81 w 595"/>
                <a:gd name="T11" fmla="*/ 353 h 981"/>
                <a:gd name="T12" fmla="*/ 81 w 595"/>
                <a:gd name="T13" fmla="*/ 900 h 981"/>
                <a:gd name="T14" fmla="*/ 514 w 595"/>
                <a:gd name="T15" fmla="*/ 900 h 981"/>
                <a:gd name="T16" fmla="*/ 514 w 595"/>
                <a:gd name="T17" fmla="*/ 80 h 981"/>
                <a:gd name="T18" fmla="*/ 48 w 595"/>
                <a:gd name="T19" fmla="*/ 80 h 981"/>
                <a:gd name="T20" fmla="*/ 0 w 595"/>
                <a:gd name="T21" fmla="*/ 48 h 981"/>
                <a:gd name="T22" fmla="*/ 48 w 595"/>
                <a:gd name="T23" fmla="*/ 0 h 981"/>
                <a:gd name="T24" fmla="*/ 546 w 595"/>
                <a:gd name="T25" fmla="*/ 0 h 981"/>
                <a:gd name="T26" fmla="*/ 594 w 595"/>
                <a:gd name="T27" fmla="*/ 48 h 981"/>
                <a:gd name="T28" fmla="*/ 594 w 595"/>
                <a:gd name="T29" fmla="*/ 932 h 981"/>
                <a:gd name="T30" fmla="*/ 546 w 595"/>
                <a:gd name="T31" fmla="*/ 980 h 981"/>
                <a:gd name="T32" fmla="*/ 48 w 595"/>
                <a:gd name="T33" fmla="*/ 98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5" h="981">
                  <a:moveTo>
                    <a:pt x="48" y="980"/>
                  </a:moveTo>
                  <a:lnTo>
                    <a:pt x="48" y="980"/>
                  </a:lnTo>
                  <a:cubicBezTo>
                    <a:pt x="16" y="980"/>
                    <a:pt x="0" y="964"/>
                    <a:pt x="0" y="932"/>
                  </a:cubicBezTo>
                  <a:cubicBezTo>
                    <a:pt x="0" y="353"/>
                    <a:pt x="0" y="353"/>
                    <a:pt x="0" y="353"/>
                  </a:cubicBezTo>
                  <a:cubicBezTo>
                    <a:pt x="0" y="337"/>
                    <a:pt x="16" y="321"/>
                    <a:pt x="48" y="321"/>
                  </a:cubicBezTo>
                  <a:cubicBezTo>
                    <a:pt x="65" y="321"/>
                    <a:pt x="81" y="337"/>
                    <a:pt x="81" y="353"/>
                  </a:cubicBezTo>
                  <a:cubicBezTo>
                    <a:pt x="81" y="900"/>
                    <a:pt x="81" y="900"/>
                    <a:pt x="81" y="900"/>
                  </a:cubicBezTo>
                  <a:cubicBezTo>
                    <a:pt x="514" y="900"/>
                    <a:pt x="514" y="900"/>
                    <a:pt x="514" y="900"/>
                  </a:cubicBezTo>
                  <a:cubicBezTo>
                    <a:pt x="514" y="80"/>
                    <a:pt x="514" y="80"/>
                    <a:pt x="514" y="80"/>
                  </a:cubicBezTo>
                  <a:cubicBezTo>
                    <a:pt x="48" y="80"/>
                    <a:pt x="48" y="80"/>
                    <a:pt x="48" y="80"/>
                  </a:cubicBezTo>
                  <a:cubicBezTo>
                    <a:pt x="16" y="80"/>
                    <a:pt x="0" y="64"/>
                    <a:pt x="0" y="48"/>
                  </a:cubicBezTo>
                  <a:cubicBezTo>
                    <a:pt x="0" y="15"/>
                    <a:pt x="16" y="0"/>
                    <a:pt x="48" y="0"/>
                  </a:cubicBezTo>
                  <a:cubicBezTo>
                    <a:pt x="546" y="0"/>
                    <a:pt x="546" y="0"/>
                    <a:pt x="546" y="0"/>
                  </a:cubicBezTo>
                  <a:cubicBezTo>
                    <a:pt x="578" y="0"/>
                    <a:pt x="594" y="15"/>
                    <a:pt x="594" y="48"/>
                  </a:cubicBezTo>
                  <a:cubicBezTo>
                    <a:pt x="594" y="932"/>
                    <a:pt x="594" y="932"/>
                    <a:pt x="594" y="932"/>
                  </a:cubicBezTo>
                  <a:cubicBezTo>
                    <a:pt x="594" y="964"/>
                    <a:pt x="578" y="980"/>
                    <a:pt x="546" y="980"/>
                  </a:cubicBezTo>
                  <a:lnTo>
                    <a:pt x="48" y="980"/>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8" name="Freeform 53">
              <a:extLst>
                <a:ext uri="{FF2B5EF4-FFF2-40B4-BE49-F238E27FC236}">
                  <a16:creationId xmlns:a16="http://schemas.microsoft.com/office/drawing/2014/main" id="{4DD0EA8B-C570-4B0A-9364-FAEDDE45DC00}"/>
                </a:ext>
              </a:extLst>
            </p:cNvPr>
            <p:cNvSpPr>
              <a:spLocks noChangeArrowheads="1"/>
            </p:cNvSpPr>
            <p:nvPr/>
          </p:nvSpPr>
          <p:spPr bwMode="auto">
            <a:xfrm>
              <a:off x="7037388" y="2119313"/>
              <a:ext cx="446087" cy="238125"/>
            </a:xfrm>
            <a:custGeom>
              <a:avLst/>
              <a:gdLst>
                <a:gd name="T0" fmla="*/ 1204 w 1238"/>
                <a:gd name="T1" fmla="*/ 659 h 660"/>
                <a:gd name="T2" fmla="*/ 1204 w 1238"/>
                <a:gd name="T3" fmla="*/ 659 h 660"/>
                <a:gd name="T4" fmla="*/ 64 w 1238"/>
                <a:gd name="T5" fmla="*/ 659 h 660"/>
                <a:gd name="T6" fmla="*/ 32 w 1238"/>
                <a:gd name="T7" fmla="*/ 627 h 660"/>
                <a:gd name="T8" fmla="*/ 64 w 1238"/>
                <a:gd name="T9" fmla="*/ 579 h 660"/>
                <a:gd name="T10" fmla="*/ 1156 w 1238"/>
                <a:gd name="T11" fmla="*/ 579 h 660"/>
                <a:gd name="T12" fmla="*/ 1156 w 1238"/>
                <a:gd name="T13" fmla="*/ 306 h 660"/>
                <a:gd name="T14" fmla="*/ 947 w 1238"/>
                <a:gd name="T15" fmla="*/ 80 h 660"/>
                <a:gd name="T16" fmla="*/ 305 w 1238"/>
                <a:gd name="T17" fmla="*/ 80 h 660"/>
                <a:gd name="T18" fmla="*/ 96 w 1238"/>
                <a:gd name="T19" fmla="*/ 290 h 660"/>
                <a:gd name="T20" fmla="*/ 48 w 1238"/>
                <a:gd name="T21" fmla="*/ 322 h 660"/>
                <a:gd name="T22" fmla="*/ 16 w 1238"/>
                <a:gd name="T23" fmla="*/ 306 h 660"/>
                <a:gd name="T24" fmla="*/ 16 w 1238"/>
                <a:gd name="T25" fmla="*/ 290 h 660"/>
                <a:gd name="T26" fmla="*/ 305 w 1238"/>
                <a:gd name="T27" fmla="*/ 0 h 660"/>
                <a:gd name="T28" fmla="*/ 947 w 1238"/>
                <a:gd name="T29" fmla="*/ 0 h 660"/>
                <a:gd name="T30" fmla="*/ 1237 w 1238"/>
                <a:gd name="T31" fmla="*/ 306 h 660"/>
                <a:gd name="T32" fmla="*/ 1237 w 1238"/>
                <a:gd name="T33" fmla="*/ 627 h 660"/>
                <a:gd name="T34" fmla="*/ 1204 w 1238"/>
                <a:gd name="T35" fmla="*/ 659 h 660"/>
                <a:gd name="T36" fmla="*/ 64 w 1238"/>
                <a:gd name="T37" fmla="*/ 611 h 660"/>
                <a:gd name="T38" fmla="*/ 64 w 1238"/>
                <a:gd name="T39" fmla="*/ 611 h 660"/>
                <a:gd name="T40" fmla="*/ 48 w 1238"/>
                <a:gd name="T41" fmla="*/ 627 h 660"/>
                <a:gd name="T42" fmla="*/ 64 w 1238"/>
                <a:gd name="T43" fmla="*/ 643 h 660"/>
                <a:gd name="T44" fmla="*/ 1204 w 1238"/>
                <a:gd name="T45" fmla="*/ 643 h 660"/>
                <a:gd name="T46" fmla="*/ 1220 w 1238"/>
                <a:gd name="T47" fmla="*/ 627 h 660"/>
                <a:gd name="T48" fmla="*/ 1220 w 1238"/>
                <a:gd name="T49" fmla="*/ 306 h 660"/>
                <a:gd name="T50" fmla="*/ 947 w 1238"/>
                <a:gd name="T51" fmla="*/ 32 h 660"/>
                <a:gd name="T52" fmla="*/ 305 w 1238"/>
                <a:gd name="T53" fmla="*/ 32 h 660"/>
                <a:gd name="T54" fmla="*/ 32 w 1238"/>
                <a:gd name="T55" fmla="*/ 290 h 660"/>
                <a:gd name="T56" fmla="*/ 32 w 1238"/>
                <a:gd name="T57" fmla="*/ 290 h 660"/>
                <a:gd name="T58" fmla="*/ 48 w 1238"/>
                <a:gd name="T59" fmla="*/ 306 h 660"/>
                <a:gd name="T60" fmla="*/ 64 w 1238"/>
                <a:gd name="T61" fmla="*/ 290 h 660"/>
                <a:gd name="T62" fmla="*/ 305 w 1238"/>
                <a:gd name="T63" fmla="*/ 64 h 660"/>
                <a:gd name="T64" fmla="*/ 947 w 1238"/>
                <a:gd name="T65" fmla="*/ 64 h 660"/>
                <a:gd name="T66" fmla="*/ 1188 w 1238"/>
                <a:gd name="T67" fmla="*/ 306 h 660"/>
                <a:gd name="T68" fmla="*/ 1188 w 1238"/>
                <a:gd name="T69" fmla="*/ 611 h 660"/>
                <a:gd name="T70" fmla="*/ 64 w 1238"/>
                <a:gd name="T71" fmla="*/ 6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8" h="660">
                  <a:moveTo>
                    <a:pt x="1204" y="659"/>
                  </a:moveTo>
                  <a:lnTo>
                    <a:pt x="1204" y="659"/>
                  </a:lnTo>
                  <a:cubicBezTo>
                    <a:pt x="64" y="659"/>
                    <a:pt x="64" y="659"/>
                    <a:pt x="64" y="659"/>
                  </a:cubicBezTo>
                  <a:cubicBezTo>
                    <a:pt x="48" y="659"/>
                    <a:pt x="32" y="643"/>
                    <a:pt x="32" y="627"/>
                  </a:cubicBezTo>
                  <a:cubicBezTo>
                    <a:pt x="32" y="595"/>
                    <a:pt x="48" y="579"/>
                    <a:pt x="64" y="579"/>
                  </a:cubicBezTo>
                  <a:cubicBezTo>
                    <a:pt x="1156" y="579"/>
                    <a:pt x="1156" y="579"/>
                    <a:pt x="1156" y="579"/>
                  </a:cubicBezTo>
                  <a:cubicBezTo>
                    <a:pt x="1156" y="306"/>
                    <a:pt x="1156" y="306"/>
                    <a:pt x="1156" y="306"/>
                  </a:cubicBezTo>
                  <a:cubicBezTo>
                    <a:pt x="1156" y="177"/>
                    <a:pt x="1060" y="80"/>
                    <a:pt x="947" y="80"/>
                  </a:cubicBezTo>
                  <a:cubicBezTo>
                    <a:pt x="305" y="80"/>
                    <a:pt x="305" y="80"/>
                    <a:pt x="305" y="80"/>
                  </a:cubicBezTo>
                  <a:cubicBezTo>
                    <a:pt x="193" y="80"/>
                    <a:pt x="96" y="177"/>
                    <a:pt x="96" y="290"/>
                  </a:cubicBezTo>
                  <a:cubicBezTo>
                    <a:pt x="96" y="306"/>
                    <a:pt x="64" y="322"/>
                    <a:pt x="48" y="322"/>
                  </a:cubicBezTo>
                  <a:cubicBezTo>
                    <a:pt x="32" y="322"/>
                    <a:pt x="32" y="322"/>
                    <a:pt x="16" y="306"/>
                  </a:cubicBezTo>
                  <a:cubicBezTo>
                    <a:pt x="16" y="306"/>
                    <a:pt x="0" y="290"/>
                    <a:pt x="16" y="290"/>
                  </a:cubicBezTo>
                  <a:cubicBezTo>
                    <a:pt x="16" y="129"/>
                    <a:pt x="144" y="0"/>
                    <a:pt x="305" y="0"/>
                  </a:cubicBezTo>
                  <a:cubicBezTo>
                    <a:pt x="947" y="0"/>
                    <a:pt x="947" y="0"/>
                    <a:pt x="947" y="0"/>
                  </a:cubicBezTo>
                  <a:cubicBezTo>
                    <a:pt x="1108" y="0"/>
                    <a:pt x="1237" y="145"/>
                    <a:pt x="1237" y="306"/>
                  </a:cubicBezTo>
                  <a:cubicBezTo>
                    <a:pt x="1237" y="627"/>
                    <a:pt x="1237" y="627"/>
                    <a:pt x="1237" y="627"/>
                  </a:cubicBezTo>
                  <a:cubicBezTo>
                    <a:pt x="1237" y="643"/>
                    <a:pt x="1220" y="659"/>
                    <a:pt x="1204" y="659"/>
                  </a:cubicBezTo>
                  <a:close/>
                  <a:moveTo>
                    <a:pt x="64" y="611"/>
                  </a:moveTo>
                  <a:lnTo>
                    <a:pt x="64" y="611"/>
                  </a:lnTo>
                  <a:cubicBezTo>
                    <a:pt x="64" y="611"/>
                    <a:pt x="48" y="611"/>
                    <a:pt x="48" y="627"/>
                  </a:cubicBezTo>
                  <a:lnTo>
                    <a:pt x="64" y="643"/>
                  </a:lnTo>
                  <a:cubicBezTo>
                    <a:pt x="1204" y="643"/>
                    <a:pt x="1204" y="643"/>
                    <a:pt x="1204" y="643"/>
                  </a:cubicBezTo>
                  <a:lnTo>
                    <a:pt x="1220" y="627"/>
                  </a:lnTo>
                  <a:cubicBezTo>
                    <a:pt x="1220" y="306"/>
                    <a:pt x="1220" y="306"/>
                    <a:pt x="1220" y="306"/>
                  </a:cubicBezTo>
                  <a:cubicBezTo>
                    <a:pt x="1220" y="145"/>
                    <a:pt x="1092" y="32"/>
                    <a:pt x="947" y="32"/>
                  </a:cubicBezTo>
                  <a:cubicBezTo>
                    <a:pt x="305" y="32"/>
                    <a:pt x="305" y="32"/>
                    <a:pt x="305" y="32"/>
                  </a:cubicBezTo>
                  <a:cubicBezTo>
                    <a:pt x="160" y="32"/>
                    <a:pt x="48" y="145"/>
                    <a:pt x="32" y="290"/>
                  </a:cubicBezTo>
                  <a:lnTo>
                    <a:pt x="32" y="290"/>
                  </a:lnTo>
                  <a:cubicBezTo>
                    <a:pt x="32" y="306"/>
                    <a:pt x="48" y="306"/>
                    <a:pt x="48" y="306"/>
                  </a:cubicBezTo>
                  <a:cubicBezTo>
                    <a:pt x="64" y="306"/>
                    <a:pt x="64" y="290"/>
                    <a:pt x="64" y="290"/>
                  </a:cubicBezTo>
                  <a:cubicBezTo>
                    <a:pt x="80" y="161"/>
                    <a:pt x="176" y="64"/>
                    <a:pt x="305" y="64"/>
                  </a:cubicBezTo>
                  <a:cubicBezTo>
                    <a:pt x="947" y="64"/>
                    <a:pt x="947" y="64"/>
                    <a:pt x="947" y="64"/>
                  </a:cubicBezTo>
                  <a:cubicBezTo>
                    <a:pt x="1076" y="64"/>
                    <a:pt x="1188" y="177"/>
                    <a:pt x="1188" y="306"/>
                  </a:cubicBezTo>
                  <a:cubicBezTo>
                    <a:pt x="1188" y="611"/>
                    <a:pt x="1188" y="611"/>
                    <a:pt x="1188" y="611"/>
                  </a:cubicBezTo>
                  <a:lnTo>
                    <a:pt x="64" y="611"/>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9" name="Freeform 54">
              <a:extLst>
                <a:ext uri="{FF2B5EF4-FFF2-40B4-BE49-F238E27FC236}">
                  <a16:creationId xmlns:a16="http://schemas.microsoft.com/office/drawing/2014/main" id="{EEB8B509-7B4E-441A-8ECF-75752C5BD0E1}"/>
                </a:ext>
              </a:extLst>
            </p:cNvPr>
            <p:cNvSpPr>
              <a:spLocks noChangeArrowheads="1"/>
            </p:cNvSpPr>
            <p:nvPr/>
          </p:nvSpPr>
          <p:spPr bwMode="auto">
            <a:xfrm>
              <a:off x="7043738" y="2124075"/>
              <a:ext cx="439737" cy="225425"/>
            </a:xfrm>
            <a:custGeom>
              <a:avLst/>
              <a:gdLst>
                <a:gd name="T0" fmla="*/ 1188 w 1222"/>
                <a:gd name="T1" fmla="*/ 627 h 628"/>
                <a:gd name="T2" fmla="*/ 1188 w 1222"/>
                <a:gd name="T3" fmla="*/ 627 h 628"/>
                <a:gd name="T4" fmla="*/ 48 w 1222"/>
                <a:gd name="T5" fmla="*/ 627 h 628"/>
                <a:gd name="T6" fmla="*/ 16 w 1222"/>
                <a:gd name="T7" fmla="*/ 611 h 628"/>
                <a:gd name="T8" fmla="*/ 48 w 1222"/>
                <a:gd name="T9" fmla="*/ 579 h 628"/>
                <a:gd name="T10" fmla="*/ 1156 w 1222"/>
                <a:gd name="T11" fmla="*/ 579 h 628"/>
                <a:gd name="T12" fmla="*/ 1156 w 1222"/>
                <a:gd name="T13" fmla="*/ 290 h 628"/>
                <a:gd name="T14" fmla="*/ 931 w 1222"/>
                <a:gd name="T15" fmla="*/ 64 h 628"/>
                <a:gd name="T16" fmla="*/ 289 w 1222"/>
                <a:gd name="T17" fmla="*/ 64 h 628"/>
                <a:gd name="T18" fmla="*/ 64 w 1222"/>
                <a:gd name="T19" fmla="*/ 274 h 628"/>
                <a:gd name="T20" fmla="*/ 32 w 1222"/>
                <a:gd name="T21" fmla="*/ 290 h 628"/>
                <a:gd name="T22" fmla="*/ 0 w 1222"/>
                <a:gd name="T23" fmla="*/ 274 h 628"/>
                <a:gd name="T24" fmla="*/ 289 w 1222"/>
                <a:gd name="T25" fmla="*/ 0 h 628"/>
                <a:gd name="T26" fmla="*/ 931 w 1222"/>
                <a:gd name="T27" fmla="*/ 0 h 628"/>
                <a:gd name="T28" fmla="*/ 1221 w 1222"/>
                <a:gd name="T29" fmla="*/ 290 h 628"/>
                <a:gd name="T30" fmla="*/ 1221 w 1222"/>
                <a:gd name="T31" fmla="*/ 611 h 628"/>
                <a:gd name="T32" fmla="*/ 1188 w 1222"/>
                <a:gd name="T33" fmla="*/ 62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2" h="628">
                  <a:moveTo>
                    <a:pt x="1188" y="627"/>
                  </a:moveTo>
                  <a:lnTo>
                    <a:pt x="1188" y="627"/>
                  </a:lnTo>
                  <a:cubicBezTo>
                    <a:pt x="48" y="627"/>
                    <a:pt x="48" y="627"/>
                    <a:pt x="48" y="627"/>
                  </a:cubicBezTo>
                  <a:cubicBezTo>
                    <a:pt x="32" y="627"/>
                    <a:pt x="16" y="627"/>
                    <a:pt x="16" y="611"/>
                  </a:cubicBezTo>
                  <a:cubicBezTo>
                    <a:pt x="16" y="595"/>
                    <a:pt x="32" y="579"/>
                    <a:pt x="48" y="579"/>
                  </a:cubicBezTo>
                  <a:cubicBezTo>
                    <a:pt x="1156" y="579"/>
                    <a:pt x="1156" y="579"/>
                    <a:pt x="1156" y="579"/>
                  </a:cubicBezTo>
                  <a:cubicBezTo>
                    <a:pt x="1156" y="290"/>
                    <a:pt x="1156" y="290"/>
                    <a:pt x="1156" y="290"/>
                  </a:cubicBezTo>
                  <a:cubicBezTo>
                    <a:pt x="1156" y="161"/>
                    <a:pt x="1060" y="64"/>
                    <a:pt x="931" y="64"/>
                  </a:cubicBezTo>
                  <a:cubicBezTo>
                    <a:pt x="289" y="64"/>
                    <a:pt x="289" y="64"/>
                    <a:pt x="289" y="64"/>
                  </a:cubicBezTo>
                  <a:cubicBezTo>
                    <a:pt x="177" y="64"/>
                    <a:pt x="64" y="161"/>
                    <a:pt x="64" y="274"/>
                  </a:cubicBezTo>
                  <a:cubicBezTo>
                    <a:pt x="64" y="290"/>
                    <a:pt x="48" y="306"/>
                    <a:pt x="32" y="290"/>
                  </a:cubicBezTo>
                  <a:cubicBezTo>
                    <a:pt x="16" y="290"/>
                    <a:pt x="0" y="290"/>
                    <a:pt x="0" y="274"/>
                  </a:cubicBezTo>
                  <a:cubicBezTo>
                    <a:pt x="16" y="113"/>
                    <a:pt x="144" y="0"/>
                    <a:pt x="289" y="0"/>
                  </a:cubicBezTo>
                  <a:cubicBezTo>
                    <a:pt x="931" y="0"/>
                    <a:pt x="931" y="0"/>
                    <a:pt x="931" y="0"/>
                  </a:cubicBezTo>
                  <a:cubicBezTo>
                    <a:pt x="1092" y="0"/>
                    <a:pt x="1221" y="129"/>
                    <a:pt x="1221" y="290"/>
                  </a:cubicBezTo>
                  <a:cubicBezTo>
                    <a:pt x="1221" y="611"/>
                    <a:pt x="1221" y="611"/>
                    <a:pt x="1221" y="611"/>
                  </a:cubicBezTo>
                  <a:cubicBezTo>
                    <a:pt x="1221" y="627"/>
                    <a:pt x="1204" y="627"/>
                    <a:pt x="1188" y="627"/>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0" name="Freeform 55">
              <a:extLst>
                <a:ext uri="{FF2B5EF4-FFF2-40B4-BE49-F238E27FC236}">
                  <a16:creationId xmlns:a16="http://schemas.microsoft.com/office/drawing/2014/main" id="{525C1593-3389-4521-A58A-A92B4979B597}"/>
                </a:ext>
              </a:extLst>
            </p:cNvPr>
            <p:cNvSpPr>
              <a:spLocks noChangeArrowheads="1"/>
            </p:cNvSpPr>
            <p:nvPr/>
          </p:nvSpPr>
          <p:spPr bwMode="auto">
            <a:xfrm>
              <a:off x="7135813" y="1824038"/>
              <a:ext cx="254000" cy="260350"/>
            </a:xfrm>
            <a:custGeom>
              <a:avLst/>
              <a:gdLst>
                <a:gd name="T0" fmla="*/ 353 w 707"/>
                <a:gd name="T1" fmla="*/ 724 h 725"/>
                <a:gd name="T2" fmla="*/ 353 w 707"/>
                <a:gd name="T3" fmla="*/ 724 h 725"/>
                <a:gd name="T4" fmla="*/ 0 w 707"/>
                <a:gd name="T5" fmla="*/ 354 h 725"/>
                <a:gd name="T6" fmla="*/ 353 w 707"/>
                <a:gd name="T7" fmla="*/ 0 h 725"/>
                <a:gd name="T8" fmla="*/ 706 w 707"/>
                <a:gd name="T9" fmla="*/ 354 h 725"/>
                <a:gd name="T10" fmla="*/ 353 w 707"/>
                <a:gd name="T11" fmla="*/ 724 h 725"/>
                <a:gd name="T12" fmla="*/ 353 w 707"/>
                <a:gd name="T13" fmla="*/ 81 h 725"/>
                <a:gd name="T14" fmla="*/ 353 w 707"/>
                <a:gd name="T15" fmla="*/ 81 h 725"/>
                <a:gd name="T16" fmla="*/ 80 w 707"/>
                <a:gd name="T17" fmla="*/ 354 h 725"/>
                <a:gd name="T18" fmla="*/ 353 w 707"/>
                <a:gd name="T19" fmla="*/ 643 h 725"/>
                <a:gd name="T20" fmla="*/ 626 w 707"/>
                <a:gd name="T21" fmla="*/ 354 h 725"/>
                <a:gd name="T22" fmla="*/ 353 w 707"/>
                <a:gd name="T23" fmla="*/ 81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7" h="725">
                  <a:moveTo>
                    <a:pt x="353" y="724"/>
                  </a:moveTo>
                  <a:lnTo>
                    <a:pt x="353" y="724"/>
                  </a:lnTo>
                  <a:cubicBezTo>
                    <a:pt x="161" y="724"/>
                    <a:pt x="0" y="563"/>
                    <a:pt x="0" y="354"/>
                  </a:cubicBezTo>
                  <a:cubicBezTo>
                    <a:pt x="0" y="161"/>
                    <a:pt x="161" y="0"/>
                    <a:pt x="353" y="0"/>
                  </a:cubicBezTo>
                  <a:cubicBezTo>
                    <a:pt x="545" y="0"/>
                    <a:pt x="706" y="161"/>
                    <a:pt x="706" y="354"/>
                  </a:cubicBezTo>
                  <a:cubicBezTo>
                    <a:pt x="706" y="563"/>
                    <a:pt x="545" y="724"/>
                    <a:pt x="353" y="724"/>
                  </a:cubicBezTo>
                  <a:close/>
                  <a:moveTo>
                    <a:pt x="353" y="81"/>
                  </a:moveTo>
                  <a:lnTo>
                    <a:pt x="353" y="81"/>
                  </a:lnTo>
                  <a:cubicBezTo>
                    <a:pt x="193" y="81"/>
                    <a:pt x="80" y="209"/>
                    <a:pt x="80" y="354"/>
                  </a:cubicBezTo>
                  <a:cubicBezTo>
                    <a:pt x="80" y="515"/>
                    <a:pt x="193" y="643"/>
                    <a:pt x="353" y="643"/>
                  </a:cubicBezTo>
                  <a:cubicBezTo>
                    <a:pt x="514" y="643"/>
                    <a:pt x="626" y="515"/>
                    <a:pt x="626" y="354"/>
                  </a:cubicBezTo>
                  <a:cubicBezTo>
                    <a:pt x="626" y="209"/>
                    <a:pt x="514" y="81"/>
                    <a:pt x="353" y="81"/>
                  </a:cubicBez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1" name="Freeform 56">
              <a:extLst>
                <a:ext uri="{FF2B5EF4-FFF2-40B4-BE49-F238E27FC236}">
                  <a16:creationId xmlns:a16="http://schemas.microsoft.com/office/drawing/2014/main" id="{99A702AE-5407-409E-9E98-55CA879C42E9}"/>
                </a:ext>
              </a:extLst>
            </p:cNvPr>
            <p:cNvSpPr>
              <a:spLocks noChangeArrowheads="1"/>
            </p:cNvSpPr>
            <p:nvPr/>
          </p:nvSpPr>
          <p:spPr bwMode="auto">
            <a:xfrm>
              <a:off x="7135813" y="1828800"/>
              <a:ext cx="254000" cy="249238"/>
            </a:xfrm>
            <a:custGeom>
              <a:avLst/>
              <a:gdLst>
                <a:gd name="T0" fmla="*/ 353 w 707"/>
                <a:gd name="T1" fmla="*/ 48 h 692"/>
                <a:gd name="T2" fmla="*/ 353 w 707"/>
                <a:gd name="T3" fmla="*/ 48 h 692"/>
                <a:gd name="T4" fmla="*/ 64 w 707"/>
                <a:gd name="T5" fmla="*/ 338 h 692"/>
                <a:gd name="T6" fmla="*/ 353 w 707"/>
                <a:gd name="T7" fmla="*/ 627 h 692"/>
                <a:gd name="T8" fmla="*/ 642 w 707"/>
                <a:gd name="T9" fmla="*/ 338 h 692"/>
                <a:gd name="T10" fmla="*/ 353 w 707"/>
                <a:gd name="T11" fmla="*/ 48 h 692"/>
                <a:gd name="T12" fmla="*/ 353 w 707"/>
                <a:gd name="T13" fmla="*/ 691 h 692"/>
                <a:gd name="T14" fmla="*/ 353 w 707"/>
                <a:gd name="T15" fmla="*/ 691 h 692"/>
                <a:gd name="T16" fmla="*/ 0 w 707"/>
                <a:gd name="T17" fmla="*/ 338 h 692"/>
                <a:gd name="T18" fmla="*/ 353 w 707"/>
                <a:gd name="T19" fmla="*/ 0 h 692"/>
                <a:gd name="T20" fmla="*/ 706 w 707"/>
                <a:gd name="T21" fmla="*/ 338 h 692"/>
                <a:gd name="T22" fmla="*/ 353 w 707"/>
                <a:gd name="T23" fmla="*/ 691 h 692"/>
                <a:gd name="T24" fmla="*/ 353 w 707"/>
                <a:gd name="T25" fmla="*/ 48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692">
                  <a:moveTo>
                    <a:pt x="353" y="48"/>
                  </a:moveTo>
                  <a:lnTo>
                    <a:pt x="353" y="48"/>
                  </a:lnTo>
                  <a:cubicBezTo>
                    <a:pt x="193" y="48"/>
                    <a:pt x="64" y="177"/>
                    <a:pt x="64" y="338"/>
                  </a:cubicBezTo>
                  <a:cubicBezTo>
                    <a:pt x="64" y="499"/>
                    <a:pt x="193" y="627"/>
                    <a:pt x="353" y="627"/>
                  </a:cubicBezTo>
                  <a:cubicBezTo>
                    <a:pt x="514" y="627"/>
                    <a:pt x="642" y="499"/>
                    <a:pt x="642" y="338"/>
                  </a:cubicBezTo>
                  <a:cubicBezTo>
                    <a:pt x="642" y="177"/>
                    <a:pt x="514" y="48"/>
                    <a:pt x="353" y="48"/>
                  </a:cubicBezTo>
                  <a:lnTo>
                    <a:pt x="353" y="691"/>
                  </a:lnTo>
                  <a:lnTo>
                    <a:pt x="353" y="691"/>
                  </a:lnTo>
                  <a:cubicBezTo>
                    <a:pt x="161" y="691"/>
                    <a:pt x="0" y="531"/>
                    <a:pt x="0" y="338"/>
                  </a:cubicBezTo>
                  <a:cubicBezTo>
                    <a:pt x="0" y="145"/>
                    <a:pt x="161" y="0"/>
                    <a:pt x="353" y="0"/>
                  </a:cubicBezTo>
                  <a:cubicBezTo>
                    <a:pt x="545" y="0"/>
                    <a:pt x="706" y="145"/>
                    <a:pt x="706" y="338"/>
                  </a:cubicBezTo>
                  <a:cubicBezTo>
                    <a:pt x="706" y="531"/>
                    <a:pt x="545" y="691"/>
                    <a:pt x="353" y="691"/>
                  </a:cubicBezTo>
                  <a:lnTo>
                    <a:pt x="353" y="48"/>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2" name="Freeform 57">
              <a:extLst>
                <a:ext uri="{FF2B5EF4-FFF2-40B4-BE49-F238E27FC236}">
                  <a16:creationId xmlns:a16="http://schemas.microsoft.com/office/drawing/2014/main" id="{21CC50A3-450E-4776-B7F5-F89F77D7053B}"/>
                </a:ext>
              </a:extLst>
            </p:cNvPr>
            <p:cNvSpPr>
              <a:spLocks noChangeArrowheads="1"/>
            </p:cNvSpPr>
            <p:nvPr/>
          </p:nvSpPr>
          <p:spPr bwMode="auto">
            <a:xfrm>
              <a:off x="7135813" y="1824038"/>
              <a:ext cx="254000" cy="260350"/>
            </a:xfrm>
            <a:custGeom>
              <a:avLst/>
              <a:gdLst>
                <a:gd name="T0" fmla="*/ 353 w 707"/>
                <a:gd name="T1" fmla="*/ 724 h 725"/>
                <a:gd name="T2" fmla="*/ 353 w 707"/>
                <a:gd name="T3" fmla="*/ 724 h 725"/>
                <a:gd name="T4" fmla="*/ 0 w 707"/>
                <a:gd name="T5" fmla="*/ 354 h 725"/>
                <a:gd name="T6" fmla="*/ 353 w 707"/>
                <a:gd name="T7" fmla="*/ 0 h 725"/>
                <a:gd name="T8" fmla="*/ 706 w 707"/>
                <a:gd name="T9" fmla="*/ 354 h 725"/>
                <a:gd name="T10" fmla="*/ 353 w 707"/>
                <a:gd name="T11" fmla="*/ 724 h 725"/>
                <a:gd name="T12" fmla="*/ 353 w 707"/>
                <a:gd name="T13" fmla="*/ 81 h 725"/>
                <a:gd name="T14" fmla="*/ 353 w 707"/>
                <a:gd name="T15" fmla="*/ 81 h 725"/>
                <a:gd name="T16" fmla="*/ 80 w 707"/>
                <a:gd name="T17" fmla="*/ 354 h 725"/>
                <a:gd name="T18" fmla="*/ 353 w 707"/>
                <a:gd name="T19" fmla="*/ 643 h 725"/>
                <a:gd name="T20" fmla="*/ 626 w 707"/>
                <a:gd name="T21" fmla="*/ 354 h 725"/>
                <a:gd name="T22" fmla="*/ 353 w 707"/>
                <a:gd name="T23" fmla="*/ 81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7" h="725">
                  <a:moveTo>
                    <a:pt x="353" y="724"/>
                  </a:moveTo>
                  <a:lnTo>
                    <a:pt x="353" y="724"/>
                  </a:lnTo>
                  <a:cubicBezTo>
                    <a:pt x="161" y="724"/>
                    <a:pt x="0" y="563"/>
                    <a:pt x="0" y="354"/>
                  </a:cubicBezTo>
                  <a:cubicBezTo>
                    <a:pt x="0" y="161"/>
                    <a:pt x="161" y="0"/>
                    <a:pt x="353" y="0"/>
                  </a:cubicBezTo>
                  <a:cubicBezTo>
                    <a:pt x="545" y="0"/>
                    <a:pt x="706" y="161"/>
                    <a:pt x="706" y="354"/>
                  </a:cubicBezTo>
                  <a:cubicBezTo>
                    <a:pt x="706" y="563"/>
                    <a:pt x="545" y="724"/>
                    <a:pt x="353" y="724"/>
                  </a:cubicBezTo>
                  <a:close/>
                  <a:moveTo>
                    <a:pt x="353" y="81"/>
                  </a:moveTo>
                  <a:lnTo>
                    <a:pt x="353" y="81"/>
                  </a:lnTo>
                  <a:cubicBezTo>
                    <a:pt x="193" y="81"/>
                    <a:pt x="80" y="209"/>
                    <a:pt x="80" y="354"/>
                  </a:cubicBezTo>
                  <a:cubicBezTo>
                    <a:pt x="80" y="515"/>
                    <a:pt x="193" y="643"/>
                    <a:pt x="353" y="643"/>
                  </a:cubicBezTo>
                  <a:cubicBezTo>
                    <a:pt x="514" y="643"/>
                    <a:pt x="626" y="515"/>
                    <a:pt x="626" y="354"/>
                  </a:cubicBezTo>
                  <a:cubicBezTo>
                    <a:pt x="626" y="209"/>
                    <a:pt x="514" y="81"/>
                    <a:pt x="353" y="81"/>
                  </a:cubicBez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3" name="Freeform 58">
              <a:extLst>
                <a:ext uri="{FF2B5EF4-FFF2-40B4-BE49-F238E27FC236}">
                  <a16:creationId xmlns:a16="http://schemas.microsoft.com/office/drawing/2014/main" id="{09D739A1-C6D8-4B2A-A2AA-C86846844FCD}"/>
                </a:ext>
              </a:extLst>
            </p:cNvPr>
            <p:cNvSpPr>
              <a:spLocks noChangeArrowheads="1"/>
            </p:cNvSpPr>
            <p:nvPr/>
          </p:nvSpPr>
          <p:spPr bwMode="auto">
            <a:xfrm>
              <a:off x="7135813" y="1828800"/>
              <a:ext cx="254000" cy="249238"/>
            </a:xfrm>
            <a:custGeom>
              <a:avLst/>
              <a:gdLst>
                <a:gd name="T0" fmla="*/ 353 w 707"/>
                <a:gd name="T1" fmla="*/ 48 h 692"/>
                <a:gd name="T2" fmla="*/ 353 w 707"/>
                <a:gd name="T3" fmla="*/ 48 h 692"/>
                <a:gd name="T4" fmla="*/ 64 w 707"/>
                <a:gd name="T5" fmla="*/ 338 h 692"/>
                <a:gd name="T6" fmla="*/ 353 w 707"/>
                <a:gd name="T7" fmla="*/ 627 h 692"/>
                <a:gd name="T8" fmla="*/ 642 w 707"/>
                <a:gd name="T9" fmla="*/ 338 h 692"/>
                <a:gd name="T10" fmla="*/ 353 w 707"/>
                <a:gd name="T11" fmla="*/ 48 h 692"/>
                <a:gd name="T12" fmla="*/ 353 w 707"/>
                <a:gd name="T13" fmla="*/ 691 h 692"/>
                <a:gd name="T14" fmla="*/ 353 w 707"/>
                <a:gd name="T15" fmla="*/ 691 h 692"/>
                <a:gd name="T16" fmla="*/ 0 w 707"/>
                <a:gd name="T17" fmla="*/ 338 h 692"/>
                <a:gd name="T18" fmla="*/ 353 w 707"/>
                <a:gd name="T19" fmla="*/ 0 h 692"/>
                <a:gd name="T20" fmla="*/ 706 w 707"/>
                <a:gd name="T21" fmla="*/ 338 h 692"/>
                <a:gd name="T22" fmla="*/ 353 w 707"/>
                <a:gd name="T23" fmla="*/ 691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7" h="692">
                  <a:moveTo>
                    <a:pt x="353" y="48"/>
                  </a:moveTo>
                  <a:lnTo>
                    <a:pt x="353" y="48"/>
                  </a:lnTo>
                  <a:cubicBezTo>
                    <a:pt x="193" y="48"/>
                    <a:pt x="64" y="177"/>
                    <a:pt x="64" y="338"/>
                  </a:cubicBezTo>
                  <a:cubicBezTo>
                    <a:pt x="64" y="499"/>
                    <a:pt x="193" y="627"/>
                    <a:pt x="353" y="627"/>
                  </a:cubicBezTo>
                  <a:cubicBezTo>
                    <a:pt x="514" y="627"/>
                    <a:pt x="642" y="499"/>
                    <a:pt x="642" y="338"/>
                  </a:cubicBezTo>
                  <a:cubicBezTo>
                    <a:pt x="642" y="177"/>
                    <a:pt x="514" y="48"/>
                    <a:pt x="353" y="48"/>
                  </a:cubicBezTo>
                  <a:close/>
                  <a:moveTo>
                    <a:pt x="353" y="691"/>
                  </a:moveTo>
                  <a:lnTo>
                    <a:pt x="353" y="691"/>
                  </a:lnTo>
                  <a:cubicBezTo>
                    <a:pt x="161" y="691"/>
                    <a:pt x="0" y="531"/>
                    <a:pt x="0" y="338"/>
                  </a:cubicBezTo>
                  <a:cubicBezTo>
                    <a:pt x="0" y="145"/>
                    <a:pt x="161" y="0"/>
                    <a:pt x="353" y="0"/>
                  </a:cubicBezTo>
                  <a:cubicBezTo>
                    <a:pt x="545" y="0"/>
                    <a:pt x="706" y="145"/>
                    <a:pt x="706" y="338"/>
                  </a:cubicBezTo>
                  <a:cubicBezTo>
                    <a:pt x="706" y="531"/>
                    <a:pt x="545" y="691"/>
                    <a:pt x="353" y="691"/>
                  </a:cubicBez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4" name="Freeform 59">
              <a:extLst>
                <a:ext uri="{FF2B5EF4-FFF2-40B4-BE49-F238E27FC236}">
                  <a16:creationId xmlns:a16="http://schemas.microsoft.com/office/drawing/2014/main" id="{A3E35839-94BA-43D4-9637-B6F608C845F2}"/>
                </a:ext>
              </a:extLst>
            </p:cNvPr>
            <p:cNvSpPr>
              <a:spLocks noChangeArrowheads="1"/>
            </p:cNvSpPr>
            <p:nvPr/>
          </p:nvSpPr>
          <p:spPr bwMode="auto">
            <a:xfrm>
              <a:off x="7234238" y="2176463"/>
              <a:ext cx="58737" cy="58737"/>
            </a:xfrm>
            <a:custGeom>
              <a:avLst/>
              <a:gdLst>
                <a:gd name="T0" fmla="*/ 0 w 161"/>
                <a:gd name="T1" fmla="*/ 161 h 162"/>
                <a:gd name="T2" fmla="*/ 0 w 161"/>
                <a:gd name="T3" fmla="*/ 0 h 162"/>
                <a:gd name="T4" fmla="*/ 160 w 161"/>
                <a:gd name="T5" fmla="*/ 0 h 162"/>
                <a:gd name="T6" fmla="*/ 160 w 161"/>
                <a:gd name="T7" fmla="*/ 161 h 162"/>
                <a:gd name="T8" fmla="*/ 0 w 161"/>
                <a:gd name="T9" fmla="*/ 161 h 162"/>
              </a:gdLst>
              <a:ahLst/>
              <a:cxnLst>
                <a:cxn ang="0">
                  <a:pos x="T0" y="T1"/>
                </a:cxn>
                <a:cxn ang="0">
                  <a:pos x="T2" y="T3"/>
                </a:cxn>
                <a:cxn ang="0">
                  <a:pos x="T4" y="T5"/>
                </a:cxn>
                <a:cxn ang="0">
                  <a:pos x="T6" y="T7"/>
                </a:cxn>
                <a:cxn ang="0">
                  <a:pos x="T8" y="T9"/>
                </a:cxn>
              </a:cxnLst>
              <a:rect l="0" t="0" r="r" b="b"/>
              <a:pathLst>
                <a:path w="161" h="162">
                  <a:moveTo>
                    <a:pt x="0" y="161"/>
                  </a:moveTo>
                  <a:lnTo>
                    <a:pt x="0" y="0"/>
                  </a:lnTo>
                  <a:lnTo>
                    <a:pt x="160" y="0"/>
                  </a:lnTo>
                  <a:lnTo>
                    <a:pt x="160" y="161"/>
                  </a:lnTo>
                  <a:lnTo>
                    <a:pt x="0" y="161"/>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5" name="Freeform 60">
              <a:extLst>
                <a:ext uri="{FF2B5EF4-FFF2-40B4-BE49-F238E27FC236}">
                  <a16:creationId xmlns:a16="http://schemas.microsoft.com/office/drawing/2014/main" id="{0EC2E79E-15B6-4F38-B102-DF723555AA30}"/>
                </a:ext>
              </a:extLst>
            </p:cNvPr>
            <p:cNvSpPr>
              <a:spLocks noChangeArrowheads="1"/>
            </p:cNvSpPr>
            <p:nvPr/>
          </p:nvSpPr>
          <p:spPr bwMode="auto">
            <a:xfrm>
              <a:off x="7240588" y="2182813"/>
              <a:ext cx="46037" cy="46037"/>
            </a:xfrm>
            <a:custGeom>
              <a:avLst/>
              <a:gdLst>
                <a:gd name="T0" fmla="*/ 0 w 129"/>
                <a:gd name="T1" fmla="*/ 0 h 130"/>
                <a:gd name="T2" fmla="*/ 128 w 129"/>
                <a:gd name="T3" fmla="*/ 0 h 130"/>
                <a:gd name="T4" fmla="*/ 128 w 129"/>
                <a:gd name="T5" fmla="*/ 129 h 130"/>
                <a:gd name="T6" fmla="*/ 0 w 129"/>
                <a:gd name="T7" fmla="*/ 129 h 130"/>
                <a:gd name="T8" fmla="*/ 0 w 129"/>
                <a:gd name="T9" fmla="*/ 0 h 130"/>
              </a:gdLst>
              <a:ahLst/>
              <a:cxnLst>
                <a:cxn ang="0">
                  <a:pos x="T0" y="T1"/>
                </a:cxn>
                <a:cxn ang="0">
                  <a:pos x="T2" y="T3"/>
                </a:cxn>
                <a:cxn ang="0">
                  <a:pos x="T4" y="T5"/>
                </a:cxn>
                <a:cxn ang="0">
                  <a:pos x="T6" y="T7"/>
                </a:cxn>
                <a:cxn ang="0">
                  <a:pos x="T8" y="T9"/>
                </a:cxn>
              </a:cxnLst>
              <a:rect l="0" t="0" r="r" b="b"/>
              <a:pathLst>
                <a:path w="129" h="130">
                  <a:moveTo>
                    <a:pt x="0" y="0"/>
                  </a:moveTo>
                  <a:lnTo>
                    <a:pt x="128" y="0"/>
                  </a:lnTo>
                  <a:lnTo>
                    <a:pt x="128" y="129"/>
                  </a:lnTo>
                  <a:lnTo>
                    <a:pt x="0" y="129"/>
                  </a:lnTo>
                  <a:lnTo>
                    <a:pt x="0" y="0"/>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6" name="Freeform 61">
              <a:extLst>
                <a:ext uri="{FF2B5EF4-FFF2-40B4-BE49-F238E27FC236}">
                  <a16:creationId xmlns:a16="http://schemas.microsoft.com/office/drawing/2014/main" id="{2C19E843-BD5B-40E2-B978-CA359FE0003F}"/>
                </a:ext>
              </a:extLst>
            </p:cNvPr>
            <p:cNvSpPr>
              <a:spLocks noChangeArrowheads="1"/>
            </p:cNvSpPr>
            <p:nvPr/>
          </p:nvSpPr>
          <p:spPr bwMode="auto">
            <a:xfrm>
              <a:off x="7234238" y="2176463"/>
              <a:ext cx="58737" cy="58737"/>
            </a:xfrm>
            <a:custGeom>
              <a:avLst/>
              <a:gdLst>
                <a:gd name="T0" fmla="*/ 0 w 161"/>
                <a:gd name="T1" fmla="*/ 161 h 162"/>
                <a:gd name="T2" fmla="*/ 0 w 161"/>
                <a:gd name="T3" fmla="*/ 0 h 162"/>
                <a:gd name="T4" fmla="*/ 160 w 161"/>
                <a:gd name="T5" fmla="*/ 0 h 162"/>
                <a:gd name="T6" fmla="*/ 160 w 161"/>
                <a:gd name="T7" fmla="*/ 161 h 162"/>
                <a:gd name="T8" fmla="*/ 0 w 161"/>
                <a:gd name="T9" fmla="*/ 161 h 162"/>
              </a:gdLst>
              <a:ahLst/>
              <a:cxnLst>
                <a:cxn ang="0">
                  <a:pos x="T0" y="T1"/>
                </a:cxn>
                <a:cxn ang="0">
                  <a:pos x="T2" y="T3"/>
                </a:cxn>
                <a:cxn ang="0">
                  <a:pos x="T4" y="T5"/>
                </a:cxn>
                <a:cxn ang="0">
                  <a:pos x="T6" y="T7"/>
                </a:cxn>
                <a:cxn ang="0">
                  <a:pos x="T8" y="T9"/>
                </a:cxn>
              </a:cxnLst>
              <a:rect l="0" t="0" r="r" b="b"/>
              <a:pathLst>
                <a:path w="161" h="162">
                  <a:moveTo>
                    <a:pt x="0" y="161"/>
                  </a:moveTo>
                  <a:lnTo>
                    <a:pt x="0" y="0"/>
                  </a:lnTo>
                  <a:lnTo>
                    <a:pt x="160" y="0"/>
                  </a:lnTo>
                  <a:lnTo>
                    <a:pt x="160" y="161"/>
                  </a:lnTo>
                  <a:lnTo>
                    <a:pt x="0" y="161"/>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7" name="Freeform 62">
              <a:extLst>
                <a:ext uri="{FF2B5EF4-FFF2-40B4-BE49-F238E27FC236}">
                  <a16:creationId xmlns:a16="http://schemas.microsoft.com/office/drawing/2014/main" id="{3F234FFE-D1CB-4889-A227-08AA019034CE}"/>
                </a:ext>
              </a:extLst>
            </p:cNvPr>
            <p:cNvSpPr>
              <a:spLocks noChangeArrowheads="1"/>
            </p:cNvSpPr>
            <p:nvPr/>
          </p:nvSpPr>
          <p:spPr bwMode="auto">
            <a:xfrm>
              <a:off x="7234238" y="2246313"/>
              <a:ext cx="58737" cy="58737"/>
            </a:xfrm>
            <a:custGeom>
              <a:avLst/>
              <a:gdLst>
                <a:gd name="T0" fmla="*/ 0 w 161"/>
                <a:gd name="T1" fmla="*/ 161 h 162"/>
                <a:gd name="T2" fmla="*/ 0 w 161"/>
                <a:gd name="T3" fmla="*/ 0 h 162"/>
                <a:gd name="T4" fmla="*/ 160 w 161"/>
                <a:gd name="T5" fmla="*/ 0 h 162"/>
                <a:gd name="T6" fmla="*/ 160 w 161"/>
                <a:gd name="T7" fmla="*/ 161 h 162"/>
                <a:gd name="T8" fmla="*/ 0 w 161"/>
                <a:gd name="T9" fmla="*/ 161 h 162"/>
              </a:gdLst>
              <a:ahLst/>
              <a:cxnLst>
                <a:cxn ang="0">
                  <a:pos x="T0" y="T1"/>
                </a:cxn>
                <a:cxn ang="0">
                  <a:pos x="T2" y="T3"/>
                </a:cxn>
                <a:cxn ang="0">
                  <a:pos x="T4" y="T5"/>
                </a:cxn>
                <a:cxn ang="0">
                  <a:pos x="T6" y="T7"/>
                </a:cxn>
                <a:cxn ang="0">
                  <a:pos x="T8" y="T9"/>
                </a:cxn>
              </a:cxnLst>
              <a:rect l="0" t="0" r="r" b="b"/>
              <a:pathLst>
                <a:path w="161" h="162">
                  <a:moveTo>
                    <a:pt x="0" y="161"/>
                  </a:moveTo>
                  <a:lnTo>
                    <a:pt x="0" y="0"/>
                  </a:lnTo>
                  <a:lnTo>
                    <a:pt x="160" y="0"/>
                  </a:lnTo>
                  <a:lnTo>
                    <a:pt x="160" y="161"/>
                  </a:lnTo>
                  <a:lnTo>
                    <a:pt x="0" y="161"/>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8" name="Freeform 63">
              <a:extLst>
                <a:ext uri="{FF2B5EF4-FFF2-40B4-BE49-F238E27FC236}">
                  <a16:creationId xmlns:a16="http://schemas.microsoft.com/office/drawing/2014/main" id="{985C2353-D3EA-45B0-964F-6D1E9D6D8DA3}"/>
                </a:ext>
              </a:extLst>
            </p:cNvPr>
            <p:cNvSpPr>
              <a:spLocks noChangeArrowheads="1"/>
            </p:cNvSpPr>
            <p:nvPr/>
          </p:nvSpPr>
          <p:spPr bwMode="auto">
            <a:xfrm>
              <a:off x="6765925" y="1892300"/>
              <a:ext cx="995363" cy="693738"/>
            </a:xfrm>
            <a:custGeom>
              <a:avLst/>
              <a:gdLst>
                <a:gd name="T0" fmla="*/ 2603 w 2766"/>
                <a:gd name="T1" fmla="*/ 1928 h 1929"/>
                <a:gd name="T2" fmla="*/ 2603 w 2766"/>
                <a:gd name="T3" fmla="*/ 1928 h 1929"/>
                <a:gd name="T4" fmla="*/ 2555 w 2766"/>
                <a:gd name="T5" fmla="*/ 1881 h 1929"/>
                <a:gd name="T6" fmla="*/ 2603 w 2766"/>
                <a:gd name="T7" fmla="*/ 1848 h 1929"/>
                <a:gd name="T8" fmla="*/ 2684 w 2766"/>
                <a:gd name="T9" fmla="*/ 1848 h 1929"/>
                <a:gd name="T10" fmla="*/ 2684 w 2766"/>
                <a:gd name="T11" fmla="*/ 81 h 1929"/>
                <a:gd name="T12" fmla="*/ 2202 w 2766"/>
                <a:gd name="T13" fmla="*/ 81 h 1929"/>
                <a:gd name="T14" fmla="*/ 2170 w 2766"/>
                <a:gd name="T15" fmla="*/ 32 h 1929"/>
                <a:gd name="T16" fmla="*/ 2202 w 2766"/>
                <a:gd name="T17" fmla="*/ 0 h 1929"/>
                <a:gd name="T18" fmla="*/ 2732 w 2766"/>
                <a:gd name="T19" fmla="*/ 0 h 1929"/>
                <a:gd name="T20" fmla="*/ 2765 w 2766"/>
                <a:gd name="T21" fmla="*/ 32 h 1929"/>
                <a:gd name="T22" fmla="*/ 2765 w 2766"/>
                <a:gd name="T23" fmla="*/ 1881 h 1929"/>
                <a:gd name="T24" fmla="*/ 2732 w 2766"/>
                <a:gd name="T25" fmla="*/ 1928 h 1929"/>
                <a:gd name="T26" fmla="*/ 2603 w 2766"/>
                <a:gd name="T27" fmla="*/ 1928 h 1929"/>
                <a:gd name="T28" fmla="*/ 1944 w 2766"/>
                <a:gd name="T29" fmla="*/ 1928 h 1929"/>
                <a:gd name="T30" fmla="*/ 1944 w 2766"/>
                <a:gd name="T31" fmla="*/ 1928 h 1929"/>
                <a:gd name="T32" fmla="*/ 1912 w 2766"/>
                <a:gd name="T33" fmla="*/ 1881 h 1929"/>
                <a:gd name="T34" fmla="*/ 1912 w 2766"/>
                <a:gd name="T35" fmla="*/ 1543 h 1929"/>
                <a:gd name="T36" fmla="*/ 836 w 2766"/>
                <a:gd name="T37" fmla="*/ 1543 h 1929"/>
                <a:gd name="T38" fmla="*/ 836 w 2766"/>
                <a:gd name="T39" fmla="*/ 1881 h 1929"/>
                <a:gd name="T40" fmla="*/ 804 w 2766"/>
                <a:gd name="T41" fmla="*/ 1928 h 1929"/>
                <a:gd name="T42" fmla="*/ 514 w 2766"/>
                <a:gd name="T43" fmla="*/ 1928 h 1929"/>
                <a:gd name="T44" fmla="*/ 466 w 2766"/>
                <a:gd name="T45" fmla="*/ 1881 h 1929"/>
                <a:gd name="T46" fmla="*/ 514 w 2766"/>
                <a:gd name="T47" fmla="*/ 1848 h 1929"/>
                <a:gd name="T48" fmla="*/ 756 w 2766"/>
                <a:gd name="T49" fmla="*/ 1848 h 1929"/>
                <a:gd name="T50" fmla="*/ 756 w 2766"/>
                <a:gd name="T51" fmla="*/ 1511 h 1929"/>
                <a:gd name="T52" fmla="*/ 804 w 2766"/>
                <a:gd name="T53" fmla="*/ 1462 h 1929"/>
                <a:gd name="T54" fmla="*/ 1944 w 2766"/>
                <a:gd name="T55" fmla="*/ 1462 h 1929"/>
                <a:gd name="T56" fmla="*/ 1993 w 2766"/>
                <a:gd name="T57" fmla="*/ 1511 h 1929"/>
                <a:gd name="T58" fmla="*/ 1993 w 2766"/>
                <a:gd name="T59" fmla="*/ 1848 h 1929"/>
                <a:gd name="T60" fmla="*/ 2250 w 2766"/>
                <a:gd name="T61" fmla="*/ 1848 h 1929"/>
                <a:gd name="T62" fmla="*/ 2282 w 2766"/>
                <a:gd name="T63" fmla="*/ 1881 h 1929"/>
                <a:gd name="T64" fmla="*/ 2250 w 2766"/>
                <a:gd name="T65" fmla="*/ 1928 h 1929"/>
                <a:gd name="T66" fmla="*/ 1944 w 2766"/>
                <a:gd name="T67" fmla="*/ 1928 h 1929"/>
                <a:gd name="T68" fmla="*/ 32 w 2766"/>
                <a:gd name="T69" fmla="*/ 1928 h 1929"/>
                <a:gd name="T70" fmla="*/ 32 w 2766"/>
                <a:gd name="T71" fmla="*/ 1928 h 1929"/>
                <a:gd name="T72" fmla="*/ 0 w 2766"/>
                <a:gd name="T73" fmla="*/ 1881 h 1929"/>
                <a:gd name="T74" fmla="*/ 0 w 2766"/>
                <a:gd name="T75" fmla="*/ 32 h 1929"/>
                <a:gd name="T76" fmla="*/ 32 w 2766"/>
                <a:gd name="T77" fmla="*/ 0 h 1929"/>
                <a:gd name="T78" fmla="*/ 1093 w 2766"/>
                <a:gd name="T79" fmla="*/ 0 h 1929"/>
                <a:gd name="T80" fmla="*/ 1125 w 2766"/>
                <a:gd name="T81" fmla="*/ 16 h 1929"/>
                <a:gd name="T82" fmla="*/ 1125 w 2766"/>
                <a:gd name="T83" fmla="*/ 48 h 1929"/>
                <a:gd name="T84" fmla="*/ 1109 w 2766"/>
                <a:gd name="T85" fmla="*/ 161 h 1929"/>
                <a:gd name="T86" fmla="*/ 1382 w 2766"/>
                <a:gd name="T87" fmla="*/ 450 h 1929"/>
                <a:gd name="T88" fmla="*/ 1655 w 2766"/>
                <a:gd name="T89" fmla="*/ 161 h 1929"/>
                <a:gd name="T90" fmla="*/ 1639 w 2766"/>
                <a:gd name="T91" fmla="*/ 48 h 1929"/>
                <a:gd name="T92" fmla="*/ 1639 w 2766"/>
                <a:gd name="T93" fmla="*/ 16 h 1929"/>
                <a:gd name="T94" fmla="*/ 1671 w 2766"/>
                <a:gd name="T95" fmla="*/ 0 h 1929"/>
                <a:gd name="T96" fmla="*/ 1848 w 2766"/>
                <a:gd name="T97" fmla="*/ 0 h 1929"/>
                <a:gd name="T98" fmla="*/ 1896 w 2766"/>
                <a:gd name="T99" fmla="*/ 32 h 1929"/>
                <a:gd name="T100" fmla="*/ 1848 w 2766"/>
                <a:gd name="T101" fmla="*/ 81 h 1929"/>
                <a:gd name="T102" fmla="*/ 1735 w 2766"/>
                <a:gd name="T103" fmla="*/ 81 h 1929"/>
                <a:gd name="T104" fmla="*/ 1735 w 2766"/>
                <a:gd name="T105" fmla="*/ 161 h 1929"/>
                <a:gd name="T106" fmla="*/ 1382 w 2766"/>
                <a:gd name="T107" fmla="*/ 531 h 1929"/>
                <a:gd name="T108" fmla="*/ 1029 w 2766"/>
                <a:gd name="T109" fmla="*/ 161 h 1929"/>
                <a:gd name="T110" fmla="*/ 1029 w 2766"/>
                <a:gd name="T111" fmla="*/ 81 h 1929"/>
                <a:gd name="T112" fmla="*/ 80 w 2766"/>
                <a:gd name="T113" fmla="*/ 81 h 1929"/>
                <a:gd name="T114" fmla="*/ 80 w 2766"/>
                <a:gd name="T115" fmla="*/ 1848 h 1929"/>
                <a:gd name="T116" fmla="*/ 160 w 2766"/>
                <a:gd name="T117" fmla="*/ 1848 h 1929"/>
                <a:gd name="T118" fmla="*/ 193 w 2766"/>
                <a:gd name="T119" fmla="*/ 1881 h 1929"/>
                <a:gd name="T120" fmla="*/ 160 w 2766"/>
                <a:gd name="T121" fmla="*/ 1928 h 1929"/>
                <a:gd name="T122" fmla="*/ 32 w 2766"/>
                <a:gd name="T123" fmla="*/ 1928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6" h="1929">
                  <a:moveTo>
                    <a:pt x="2603" y="1928"/>
                  </a:moveTo>
                  <a:lnTo>
                    <a:pt x="2603" y="1928"/>
                  </a:lnTo>
                  <a:cubicBezTo>
                    <a:pt x="2572" y="1928"/>
                    <a:pt x="2555" y="1912"/>
                    <a:pt x="2555" y="1881"/>
                  </a:cubicBezTo>
                  <a:cubicBezTo>
                    <a:pt x="2555" y="1864"/>
                    <a:pt x="2572" y="1848"/>
                    <a:pt x="2603" y="1848"/>
                  </a:cubicBezTo>
                  <a:cubicBezTo>
                    <a:pt x="2684" y="1848"/>
                    <a:pt x="2684" y="1848"/>
                    <a:pt x="2684" y="1848"/>
                  </a:cubicBezTo>
                  <a:cubicBezTo>
                    <a:pt x="2684" y="81"/>
                    <a:pt x="2684" y="81"/>
                    <a:pt x="2684" y="81"/>
                  </a:cubicBezTo>
                  <a:cubicBezTo>
                    <a:pt x="2202" y="81"/>
                    <a:pt x="2202" y="81"/>
                    <a:pt x="2202" y="81"/>
                  </a:cubicBezTo>
                  <a:cubicBezTo>
                    <a:pt x="2186" y="81"/>
                    <a:pt x="2170" y="64"/>
                    <a:pt x="2170" y="32"/>
                  </a:cubicBezTo>
                  <a:cubicBezTo>
                    <a:pt x="2170" y="16"/>
                    <a:pt x="2186" y="0"/>
                    <a:pt x="2202" y="0"/>
                  </a:cubicBezTo>
                  <a:cubicBezTo>
                    <a:pt x="2732" y="0"/>
                    <a:pt x="2732" y="0"/>
                    <a:pt x="2732" y="0"/>
                  </a:cubicBezTo>
                  <a:cubicBezTo>
                    <a:pt x="2749" y="0"/>
                    <a:pt x="2765" y="16"/>
                    <a:pt x="2765" y="32"/>
                  </a:cubicBezTo>
                  <a:cubicBezTo>
                    <a:pt x="2765" y="1881"/>
                    <a:pt x="2765" y="1881"/>
                    <a:pt x="2765" y="1881"/>
                  </a:cubicBezTo>
                  <a:cubicBezTo>
                    <a:pt x="2765" y="1912"/>
                    <a:pt x="2749" y="1928"/>
                    <a:pt x="2732" y="1928"/>
                  </a:cubicBezTo>
                  <a:lnTo>
                    <a:pt x="2603" y="1928"/>
                  </a:lnTo>
                  <a:close/>
                  <a:moveTo>
                    <a:pt x="1944" y="1928"/>
                  </a:moveTo>
                  <a:lnTo>
                    <a:pt x="1944" y="1928"/>
                  </a:lnTo>
                  <a:cubicBezTo>
                    <a:pt x="1928" y="1928"/>
                    <a:pt x="1912" y="1912"/>
                    <a:pt x="1912" y="1881"/>
                  </a:cubicBezTo>
                  <a:cubicBezTo>
                    <a:pt x="1912" y="1543"/>
                    <a:pt x="1912" y="1543"/>
                    <a:pt x="1912" y="1543"/>
                  </a:cubicBezTo>
                  <a:cubicBezTo>
                    <a:pt x="836" y="1543"/>
                    <a:pt x="836" y="1543"/>
                    <a:pt x="836" y="1543"/>
                  </a:cubicBezTo>
                  <a:cubicBezTo>
                    <a:pt x="836" y="1881"/>
                    <a:pt x="836" y="1881"/>
                    <a:pt x="836" y="1881"/>
                  </a:cubicBezTo>
                  <a:cubicBezTo>
                    <a:pt x="836" y="1912"/>
                    <a:pt x="820" y="1928"/>
                    <a:pt x="804" y="1928"/>
                  </a:cubicBezTo>
                  <a:cubicBezTo>
                    <a:pt x="514" y="1928"/>
                    <a:pt x="514" y="1928"/>
                    <a:pt x="514" y="1928"/>
                  </a:cubicBezTo>
                  <a:cubicBezTo>
                    <a:pt x="498" y="1928"/>
                    <a:pt x="466" y="1912"/>
                    <a:pt x="466" y="1881"/>
                  </a:cubicBezTo>
                  <a:cubicBezTo>
                    <a:pt x="466" y="1864"/>
                    <a:pt x="498" y="1848"/>
                    <a:pt x="514" y="1848"/>
                  </a:cubicBezTo>
                  <a:cubicBezTo>
                    <a:pt x="756" y="1848"/>
                    <a:pt x="756" y="1848"/>
                    <a:pt x="756" y="1848"/>
                  </a:cubicBezTo>
                  <a:cubicBezTo>
                    <a:pt x="756" y="1511"/>
                    <a:pt x="756" y="1511"/>
                    <a:pt x="756" y="1511"/>
                  </a:cubicBezTo>
                  <a:cubicBezTo>
                    <a:pt x="756" y="1478"/>
                    <a:pt x="772" y="1462"/>
                    <a:pt x="804" y="1462"/>
                  </a:cubicBezTo>
                  <a:cubicBezTo>
                    <a:pt x="1944" y="1462"/>
                    <a:pt x="1944" y="1462"/>
                    <a:pt x="1944" y="1462"/>
                  </a:cubicBezTo>
                  <a:cubicBezTo>
                    <a:pt x="1976" y="1462"/>
                    <a:pt x="1993" y="1478"/>
                    <a:pt x="1993" y="1511"/>
                  </a:cubicBezTo>
                  <a:cubicBezTo>
                    <a:pt x="1993" y="1848"/>
                    <a:pt x="1993" y="1848"/>
                    <a:pt x="1993" y="1848"/>
                  </a:cubicBezTo>
                  <a:cubicBezTo>
                    <a:pt x="2250" y="1848"/>
                    <a:pt x="2250" y="1848"/>
                    <a:pt x="2250" y="1848"/>
                  </a:cubicBezTo>
                  <a:cubicBezTo>
                    <a:pt x="2266" y="1848"/>
                    <a:pt x="2282" y="1864"/>
                    <a:pt x="2282" y="1881"/>
                  </a:cubicBezTo>
                  <a:cubicBezTo>
                    <a:pt x="2282" y="1912"/>
                    <a:pt x="2266" y="1928"/>
                    <a:pt x="2250" y="1928"/>
                  </a:cubicBezTo>
                  <a:lnTo>
                    <a:pt x="1944" y="1928"/>
                  </a:lnTo>
                  <a:close/>
                  <a:moveTo>
                    <a:pt x="32" y="1928"/>
                  </a:moveTo>
                  <a:lnTo>
                    <a:pt x="32" y="1928"/>
                  </a:lnTo>
                  <a:cubicBezTo>
                    <a:pt x="16" y="1928"/>
                    <a:pt x="0" y="1912"/>
                    <a:pt x="0" y="1881"/>
                  </a:cubicBezTo>
                  <a:cubicBezTo>
                    <a:pt x="0" y="32"/>
                    <a:pt x="0" y="32"/>
                    <a:pt x="0" y="32"/>
                  </a:cubicBezTo>
                  <a:cubicBezTo>
                    <a:pt x="0" y="16"/>
                    <a:pt x="16" y="0"/>
                    <a:pt x="32" y="0"/>
                  </a:cubicBezTo>
                  <a:cubicBezTo>
                    <a:pt x="1093" y="0"/>
                    <a:pt x="1093" y="0"/>
                    <a:pt x="1093" y="0"/>
                  </a:cubicBezTo>
                  <a:cubicBezTo>
                    <a:pt x="1109" y="0"/>
                    <a:pt x="1109" y="0"/>
                    <a:pt x="1125" y="16"/>
                  </a:cubicBezTo>
                  <a:cubicBezTo>
                    <a:pt x="1125" y="32"/>
                    <a:pt x="1142" y="48"/>
                    <a:pt x="1125" y="48"/>
                  </a:cubicBezTo>
                  <a:cubicBezTo>
                    <a:pt x="1109" y="97"/>
                    <a:pt x="1109" y="129"/>
                    <a:pt x="1109" y="161"/>
                  </a:cubicBezTo>
                  <a:cubicBezTo>
                    <a:pt x="1109" y="322"/>
                    <a:pt x="1222" y="450"/>
                    <a:pt x="1382" y="450"/>
                  </a:cubicBezTo>
                  <a:cubicBezTo>
                    <a:pt x="1543" y="450"/>
                    <a:pt x="1655" y="322"/>
                    <a:pt x="1655" y="161"/>
                  </a:cubicBezTo>
                  <a:cubicBezTo>
                    <a:pt x="1655" y="129"/>
                    <a:pt x="1655" y="97"/>
                    <a:pt x="1639" y="48"/>
                  </a:cubicBezTo>
                  <a:cubicBezTo>
                    <a:pt x="1639" y="48"/>
                    <a:pt x="1639" y="32"/>
                    <a:pt x="1639" y="16"/>
                  </a:cubicBezTo>
                  <a:cubicBezTo>
                    <a:pt x="1655" y="0"/>
                    <a:pt x="1655" y="0"/>
                    <a:pt x="1671" y="0"/>
                  </a:cubicBezTo>
                  <a:cubicBezTo>
                    <a:pt x="1848" y="0"/>
                    <a:pt x="1848" y="0"/>
                    <a:pt x="1848" y="0"/>
                  </a:cubicBezTo>
                  <a:cubicBezTo>
                    <a:pt x="1864" y="0"/>
                    <a:pt x="1896" y="16"/>
                    <a:pt x="1896" y="32"/>
                  </a:cubicBezTo>
                  <a:cubicBezTo>
                    <a:pt x="1896" y="64"/>
                    <a:pt x="1864" y="81"/>
                    <a:pt x="1848" y="81"/>
                  </a:cubicBezTo>
                  <a:cubicBezTo>
                    <a:pt x="1735" y="81"/>
                    <a:pt x="1735" y="81"/>
                    <a:pt x="1735" y="81"/>
                  </a:cubicBezTo>
                  <a:cubicBezTo>
                    <a:pt x="1735" y="113"/>
                    <a:pt x="1735" y="129"/>
                    <a:pt x="1735" y="161"/>
                  </a:cubicBezTo>
                  <a:cubicBezTo>
                    <a:pt x="1735" y="370"/>
                    <a:pt x="1574" y="531"/>
                    <a:pt x="1382" y="531"/>
                  </a:cubicBezTo>
                  <a:cubicBezTo>
                    <a:pt x="1190" y="531"/>
                    <a:pt x="1029" y="370"/>
                    <a:pt x="1029" y="161"/>
                  </a:cubicBezTo>
                  <a:cubicBezTo>
                    <a:pt x="1029" y="129"/>
                    <a:pt x="1029" y="113"/>
                    <a:pt x="1029" y="81"/>
                  </a:cubicBezTo>
                  <a:cubicBezTo>
                    <a:pt x="80" y="81"/>
                    <a:pt x="80" y="81"/>
                    <a:pt x="80" y="81"/>
                  </a:cubicBezTo>
                  <a:cubicBezTo>
                    <a:pt x="80" y="1848"/>
                    <a:pt x="80" y="1848"/>
                    <a:pt x="80" y="1848"/>
                  </a:cubicBezTo>
                  <a:cubicBezTo>
                    <a:pt x="160" y="1848"/>
                    <a:pt x="160" y="1848"/>
                    <a:pt x="160" y="1848"/>
                  </a:cubicBezTo>
                  <a:cubicBezTo>
                    <a:pt x="177" y="1848"/>
                    <a:pt x="193" y="1864"/>
                    <a:pt x="193" y="1881"/>
                  </a:cubicBezTo>
                  <a:cubicBezTo>
                    <a:pt x="193" y="1912"/>
                    <a:pt x="177" y="1928"/>
                    <a:pt x="160" y="1928"/>
                  </a:cubicBezTo>
                  <a:lnTo>
                    <a:pt x="32" y="1928"/>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9" name="Freeform 64">
              <a:extLst>
                <a:ext uri="{FF2B5EF4-FFF2-40B4-BE49-F238E27FC236}">
                  <a16:creationId xmlns:a16="http://schemas.microsoft.com/office/drawing/2014/main" id="{01D1E6E1-8E77-45D2-82A6-EC685EE4BD59}"/>
                </a:ext>
              </a:extLst>
            </p:cNvPr>
            <p:cNvSpPr>
              <a:spLocks noChangeArrowheads="1"/>
            </p:cNvSpPr>
            <p:nvPr/>
          </p:nvSpPr>
          <p:spPr bwMode="auto">
            <a:xfrm>
              <a:off x="6696075" y="2922588"/>
              <a:ext cx="1135063" cy="28575"/>
            </a:xfrm>
            <a:custGeom>
              <a:avLst/>
              <a:gdLst>
                <a:gd name="T0" fmla="*/ 2893 w 3151"/>
                <a:gd name="T1" fmla="*/ 80 h 81"/>
                <a:gd name="T2" fmla="*/ 2893 w 3151"/>
                <a:gd name="T3" fmla="*/ 80 h 81"/>
                <a:gd name="T4" fmla="*/ 2845 w 3151"/>
                <a:gd name="T5" fmla="*/ 49 h 81"/>
                <a:gd name="T6" fmla="*/ 2893 w 3151"/>
                <a:gd name="T7" fmla="*/ 0 h 81"/>
                <a:gd name="T8" fmla="*/ 3118 w 3151"/>
                <a:gd name="T9" fmla="*/ 0 h 81"/>
                <a:gd name="T10" fmla="*/ 3150 w 3151"/>
                <a:gd name="T11" fmla="*/ 49 h 81"/>
                <a:gd name="T12" fmla="*/ 3118 w 3151"/>
                <a:gd name="T13" fmla="*/ 80 h 81"/>
                <a:gd name="T14" fmla="*/ 2893 w 3151"/>
                <a:gd name="T15" fmla="*/ 80 h 81"/>
                <a:gd name="T16" fmla="*/ 32 w 3151"/>
                <a:gd name="T17" fmla="*/ 80 h 81"/>
                <a:gd name="T18" fmla="*/ 32 w 3151"/>
                <a:gd name="T19" fmla="*/ 80 h 81"/>
                <a:gd name="T20" fmla="*/ 0 w 3151"/>
                <a:gd name="T21" fmla="*/ 49 h 81"/>
                <a:gd name="T22" fmla="*/ 32 w 3151"/>
                <a:gd name="T23" fmla="*/ 0 h 81"/>
                <a:gd name="T24" fmla="*/ 2539 w 3151"/>
                <a:gd name="T25" fmla="*/ 0 h 81"/>
                <a:gd name="T26" fmla="*/ 2572 w 3151"/>
                <a:gd name="T27" fmla="*/ 49 h 81"/>
                <a:gd name="T28" fmla="*/ 2539 w 3151"/>
                <a:gd name="T29" fmla="*/ 80 h 81"/>
                <a:gd name="T30" fmla="*/ 32 w 3151"/>
                <a:gd name="T31"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51" h="81">
                  <a:moveTo>
                    <a:pt x="2893" y="80"/>
                  </a:moveTo>
                  <a:lnTo>
                    <a:pt x="2893" y="80"/>
                  </a:lnTo>
                  <a:cubicBezTo>
                    <a:pt x="2861" y="80"/>
                    <a:pt x="2845" y="65"/>
                    <a:pt x="2845" y="49"/>
                  </a:cubicBezTo>
                  <a:cubicBezTo>
                    <a:pt x="2845" y="16"/>
                    <a:pt x="2861" y="0"/>
                    <a:pt x="2893" y="0"/>
                  </a:cubicBezTo>
                  <a:cubicBezTo>
                    <a:pt x="3118" y="0"/>
                    <a:pt x="3118" y="0"/>
                    <a:pt x="3118" y="0"/>
                  </a:cubicBezTo>
                  <a:cubicBezTo>
                    <a:pt x="3135" y="0"/>
                    <a:pt x="3150" y="16"/>
                    <a:pt x="3150" y="49"/>
                  </a:cubicBezTo>
                  <a:cubicBezTo>
                    <a:pt x="3150" y="65"/>
                    <a:pt x="3135" y="80"/>
                    <a:pt x="3118" y="80"/>
                  </a:cubicBezTo>
                  <a:lnTo>
                    <a:pt x="2893" y="80"/>
                  </a:lnTo>
                  <a:close/>
                  <a:moveTo>
                    <a:pt x="32" y="80"/>
                  </a:moveTo>
                  <a:lnTo>
                    <a:pt x="32" y="80"/>
                  </a:lnTo>
                  <a:cubicBezTo>
                    <a:pt x="16" y="80"/>
                    <a:pt x="0" y="65"/>
                    <a:pt x="0" y="49"/>
                  </a:cubicBezTo>
                  <a:cubicBezTo>
                    <a:pt x="0" y="16"/>
                    <a:pt x="16" y="0"/>
                    <a:pt x="32" y="0"/>
                  </a:cubicBezTo>
                  <a:cubicBezTo>
                    <a:pt x="2539" y="0"/>
                    <a:pt x="2539" y="0"/>
                    <a:pt x="2539" y="0"/>
                  </a:cubicBezTo>
                  <a:cubicBezTo>
                    <a:pt x="2556" y="0"/>
                    <a:pt x="2572" y="16"/>
                    <a:pt x="2572" y="49"/>
                  </a:cubicBezTo>
                  <a:cubicBezTo>
                    <a:pt x="2572" y="65"/>
                    <a:pt x="2556" y="80"/>
                    <a:pt x="2539" y="80"/>
                  </a:cubicBezTo>
                  <a:lnTo>
                    <a:pt x="32" y="80"/>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0" name="Freeform 65">
              <a:extLst>
                <a:ext uri="{FF2B5EF4-FFF2-40B4-BE49-F238E27FC236}">
                  <a16:creationId xmlns:a16="http://schemas.microsoft.com/office/drawing/2014/main" id="{4066B730-9240-41A1-9C8C-F58B0F88A80E}"/>
                </a:ext>
              </a:extLst>
            </p:cNvPr>
            <p:cNvSpPr>
              <a:spLocks noChangeArrowheads="1"/>
            </p:cNvSpPr>
            <p:nvPr/>
          </p:nvSpPr>
          <p:spPr bwMode="auto">
            <a:xfrm>
              <a:off x="6696075" y="2928938"/>
              <a:ext cx="1128713" cy="23812"/>
            </a:xfrm>
            <a:custGeom>
              <a:avLst/>
              <a:gdLst>
                <a:gd name="T0" fmla="*/ 2539 w 3136"/>
                <a:gd name="T1" fmla="*/ 64 h 65"/>
                <a:gd name="T2" fmla="*/ 2539 w 3136"/>
                <a:gd name="T3" fmla="*/ 64 h 65"/>
                <a:gd name="T4" fmla="*/ 32 w 3136"/>
                <a:gd name="T5" fmla="*/ 64 h 65"/>
                <a:gd name="T6" fmla="*/ 0 w 3136"/>
                <a:gd name="T7" fmla="*/ 33 h 65"/>
                <a:gd name="T8" fmla="*/ 32 w 3136"/>
                <a:gd name="T9" fmla="*/ 0 h 65"/>
                <a:gd name="T10" fmla="*/ 2539 w 3136"/>
                <a:gd name="T11" fmla="*/ 0 h 65"/>
                <a:gd name="T12" fmla="*/ 2556 w 3136"/>
                <a:gd name="T13" fmla="*/ 33 h 65"/>
                <a:gd name="T14" fmla="*/ 2539 w 3136"/>
                <a:gd name="T15" fmla="*/ 64 h 65"/>
                <a:gd name="T16" fmla="*/ 3118 w 3136"/>
                <a:gd name="T17" fmla="*/ 64 h 65"/>
                <a:gd name="T18" fmla="*/ 3118 w 3136"/>
                <a:gd name="T19" fmla="*/ 64 h 65"/>
                <a:gd name="T20" fmla="*/ 2893 w 3136"/>
                <a:gd name="T21" fmla="*/ 64 h 65"/>
                <a:gd name="T22" fmla="*/ 2861 w 3136"/>
                <a:gd name="T23" fmla="*/ 33 h 65"/>
                <a:gd name="T24" fmla="*/ 2893 w 3136"/>
                <a:gd name="T25" fmla="*/ 0 h 65"/>
                <a:gd name="T26" fmla="*/ 3118 w 3136"/>
                <a:gd name="T27" fmla="*/ 0 h 65"/>
                <a:gd name="T28" fmla="*/ 3135 w 3136"/>
                <a:gd name="T29" fmla="*/ 33 h 65"/>
                <a:gd name="T30" fmla="*/ 3118 w 3136"/>
                <a:gd name="T31" fmla="*/ 64 h 65"/>
                <a:gd name="T32" fmla="*/ 2539 w 3136"/>
                <a:gd name="T33"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6" h="65">
                  <a:moveTo>
                    <a:pt x="2539" y="64"/>
                  </a:moveTo>
                  <a:lnTo>
                    <a:pt x="2539" y="64"/>
                  </a:lnTo>
                  <a:cubicBezTo>
                    <a:pt x="32" y="64"/>
                    <a:pt x="32" y="64"/>
                    <a:pt x="32" y="64"/>
                  </a:cubicBezTo>
                  <a:cubicBezTo>
                    <a:pt x="16" y="64"/>
                    <a:pt x="0" y="49"/>
                    <a:pt x="0" y="33"/>
                  </a:cubicBezTo>
                  <a:cubicBezTo>
                    <a:pt x="0" y="16"/>
                    <a:pt x="16" y="0"/>
                    <a:pt x="32" y="0"/>
                  </a:cubicBezTo>
                  <a:cubicBezTo>
                    <a:pt x="2539" y="0"/>
                    <a:pt x="2539" y="0"/>
                    <a:pt x="2539" y="0"/>
                  </a:cubicBezTo>
                  <a:cubicBezTo>
                    <a:pt x="2556" y="0"/>
                    <a:pt x="2556" y="16"/>
                    <a:pt x="2556" y="33"/>
                  </a:cubicBezTo>
                  <a:cubicBezTo>
                    <a:pt x="2556" y="49"/>
                    <a:pt x="2556" y="64"/>
                    <a:pt x="2539" y="64"/>
                  </a:cubicBezTo>
                  <a:lnTo>
                    <a:pt x="3118" y="64"/>
                  </a:lnTo>
                  <a:lnTo>
                    <a:pt x="3118" y="64"/>
                  </a:lnTo>
                  <a:cubicBezTo>
                    <a:pt x="2893" y="64"/>
                    <a:pt x="2893" y="64"/>
                    <a:pt x="2893" y="64"/>
                  </a:cubicBezTo>
                  <a:cubicBezTo>
                    <a:pt x="2877" y="64"/>
                    <a:pt x="2861" y="49"/>
                    <a:pt x="2861" y="33"/>
                  </a:cubicBezTo>
                  <a:cubicBezTo>
                    <a:pt x="2861" y="16"/>
                    <a:pt x="2877" y="0"/>
                    <a:pt x="2893" y="0"/>
                  </a:cubicBezTo>
                  <a:cubicBezTo>
                    <a:pt x="3118" y="0"/>
                    <a:pt x="3118" y="0"/>
                    <a:pt x="3118" y="0"/>
                  </a:cubicBezTo>
                  <a:cubicBezTo>
                    <a:pt x="3135" y="0"/>
                    <a:pt x="3135" y="16"/>
                    <a:pt x="3135" y="33"/>
                  </a:cubicBezTo>
                  <a:cubicBezTo>
                    <a:pt x="3135" y="49"/>
                    <a:pt x="3135" y="64"/>
                    <a:pt x="3118" y="64"/>
                  </a:cubicBezTo>
                  <a:lnTo>
                    <a:pt x="2539" y="64"/>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1" name="Freeform 66">
              <a:extLst>
                <a:ext uri="{FF2B5EF4-FFF2-40B4-BE49-F238E27FC236}">
                  <a16:creationId xmlns:a16="http://schemas.microsoft.com/office/drawing/2014/main" id="{D686634B-2F06-4CC0-AAB8-89AFEB51CFE8}"/>
                </a:ext>
              </a:extLst>
            </p:cNvPr>
            <p:cNvSpPr>
              <a:spLocks noChangeArrowheads="1"/>
            </p:cNvSpPr>
            <p:nvPr/>
          </p:nvSpPr>
          <p:spPr bwMode="auto">
            <a:xfrm>
              <a:off x="6696075" y="2922588"/>
              <a:ext cx="1135063" cy="28575"/>
            </a:xfrm>
            <a:custGeom>
              <a:avLst/>
              <a:gdLst>
                <a:gd name="T0" fmla="*/ 2893 w 3151"/>
                <a:gd name="T1" fmla="*/ 80 h 81"/>
                <a:gd name="T2" fmla="*/ 2893 w 3151"/>
                <a:gd name="T3" fmla="*/ 80 h 81"/>
                <a:gd name="T4" fmla="*/ 2845 w 3151"/>
                <a:gd name="T5" fmla="*/ 49 h 81"/>
                <a:gd name="T6" fmla="*/ 2893 w 3151"/>
                <a:gd name="T7" fmla="*/ 0 h 81"/>
                <a:gd name="T8" fmla="*/ 3118 w 3151"/>
                <a:gd name="T9" fmla="*/ 0 h 81"/>
                <a:gd name="T10" fmla="*/ 3150 w 3151"/>
                <a:gd name="T11" fmla="*/ 49 h 81"/>
                <a:gd name="T12" fmla="*/ 3118 w 3151"/>
                <a:gd name="T13" fmla="*/ 80 h 81"/>
                <a:gd name="T14" fmla="*/ 2893 w 3151"/>
                <a:gd name="T15" fmla="*/ 80 h 81"/>
                <a:gd name="T16" fmla="*/ 32 w 3151"/>
                <a:gd name="T17" fmla="*/ 80 h 81"/>
                <a:gd name="T18" fmla="*/ 32 w 3151"/>
                <a:gd name="T19" fmla="*/ 80 h 81"/>
                <a:gd name="T20" fmla="*/ 0 w 3151"/>
                <a:gd name="T21" fmla="*/ 49 h 81"/>
                <a:gd name="T22" fmla="*/ 32 w 3151"/>
                <a:gd name="T23" fmla="*/ 0 h 81"/>
                <a:gd name="T24" fmla="*/ 2539 w 3151"/>
                <a:gd name="T25" fmla="*/ 0 h 81"/>
                <a:gd name="T26" fmla="*/ 2572 w 3151"/>
                <a:gd name="T27" fmla="*/ 49 h 81"/>
                <a:gd name="T28" fmla="*/ 2539 w 3151"/>
                <a:gd name="T29" fmla="*/ 80 h 81"/>
                <a:gd name="T30" fmla="*/ 32 w 3151"/>
                <a:gd name="T31"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51" h="81">
                  <a:moveTo>
                    <a:pt x="2893" y="80"/>
                  </a:moveTo>
                  <a:lnTo>
                    <a:pt x="2893" y="80"/>
                  </a:lnTo>
                  <a:cubicBezTo>
                    <a:pt x="2861" y="80"/>
                    <a:pt x="2845" y="65"/>
                    <a:pt x="2845" y="49"/>
                  </a:cubicBezTo>
                  <a:cubicBezTo>
                    <a:pt x="2845" y="16"/>
                    <a:pt x="2861" y="0"/>
                    <a:pt x="2893" y="0"/>
                  </a:cubicBezTo>
                  <a:cubicBezTo>
                    <a:pt x="3118" y="0"/>
                    <a:pt x="3118" y="0"/>
                    <a:pt x="3118" y="0"/>
                  </a:cubicBezTo>
                  <a:cubicBezTo>
                    <a:pt x="3135" y="0"/>
                    <a:pt x="3150" y="16"/>
                    <a:pt x="3150" y="49"/>
                  </a:cubicBezTo>
                  <a:cubicBezTo>
                    <a:pt x="3150" y="65"/>
                    <a:pt x="3135" y="80"/>
                    <a:pt x="3118" y="80"/>
                  </a:cubicBezTo>
                  <a:lnTo>
                    <a:pt x="2893" y="80"/>
                  </a:lnTo>
                  <a:close/>
                  <a:moveTo>
                    <a:pt x="32" y="80"/>
                  </a:moveTo>
                  <a:lnTo>
                    <a:pt x="32" y="80"/>
                  </a:lnTo>
                  <a:cubicBezTo>
                    <a:pt x="16" y="80"/>
                    <a:pt x="0" y="65"/>
                    <a:pt x="0" y="49"/>
                  </a:cubicBezTo>
                  <a:cubicBezTo>
                    <a:pt x="0" y="16"/>
                    <a:pt x="16" y="0"/>
                    <a:pt x="32" y="0"/>
                  </a:cubicBezTo>
                  <a:cubicBezTo>
                    <a:pt x="2539" y="0"/>
                    <a:pt x="2539" y="0"/>
                    <a:pt x="2539" y="0"/>
                  </a:cubicBezTo>
                  <a:cubicBezTo>
                    <a:pt x="2556" y="0"/>
                    <a:pt x="2572" y="16"/>
                    <a:pt x="2572" y="49"/>
                  </a:cubicBezTo>
                  <a:cubicBezTo>
                    <a:pt x="2572" y="65"/>
                    <a:pt x="2556" y="80"/>
                    <a:pt x="2539" y="80"/>
                  </a:cubicBezTo>
                  <a:lnTo>
                    <a:pt x="32" y="80"/>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2" name="Freeform 67">
              <a:extLst>
                <a:ext uri="{FF2B5EF4-FFF2-40B4-BE49-F238E27FC236}">
                  <a16:creationId xmlns:a16="http://schemas.microsoft.com/office/drawing/2014/main" id="{1678B01F-D401-4753-B19F-69D334A22B54}"/>
                </a:ext>
              </a:extLst>
            </p:cNvPr>
            <p:cNvSpPr>
              <a:spLocks noChangeArrowheads="1"/>
            </p:cNvSpPr>
            <p:nvPr/>
          </p:nvSpPr>
          <p:spPr bwMode="auto">
            <a:xfrm>
              <a:off x="6696075" y="2928938"/>
              <a:ext cx="1128713" cy="23812"/>
            </a:xfrm>
            <a:custGeom>
              <a:avLst/>
              <a:gdLst>
                <a:gd name="T0" fmla="*/ 2539 w 3136"/>
                <a:gd name="T1" fmla="*/ 64 h 65"/>
                <a:gd name="T2" fmla="*/ 2539 w 3136"/>
                <a:gd name="T3" fmla="*/ 64 h 65"/>
                <a:gd name="T4" fmla="*/ 32 w 3136"/>
                <a:gd name="T5" fmla="*/ 64 h 65"/>
                <a:gd name="T6" fmla="*/ 0 w 3136"/>
                <a:gd name="T7" fmla="*/ 33 h 65"/>
                <a:gd name="T8" fmla="*/ 32 w 3136"/>
                <a:gd name="T9" fmla="*/ 0 h 65"/>
                <a:gd name="T10" fmla="*/ 2539 w 3136"/>
                <a:gd name="T11" fmla="*/ 0 h 65"/>
                <a:gd name="T12" fmla="*/ 2556 w 3136"/>
                <a:gd name="T13" fmla="*/ 33 h 65"/>
                <a:gd name="T14" fmla="*/ 2539 w 3136"/>
                <a:gd name="T15" fmla="*/ 64 h 65"/>
                <a:gd name="T16" fmla="*/ 3118 w 3136"/>
                <a:gd name="T17" fmla="*/ 64 h 65"/>
                <a:gd name="T18" fmla="*/ 3118 w 3136"/>
                <a:gd name="T19" fmla="*/ 64 h 65"/>
                <a:gd name="T20" fmla="*/ 2893 w 3136"/>
                <a:gd name="T21" fmla="*/ 64 h 65"/>
                <a:gd name="T22" fmla="*/ 2861 w 3136"/>
                <a:gd name="T23" fmla="*/ 33 h 65"/>
                <a:gd name="T24" fmla="*/ 2893 w 3136"/>
                <a:gd name="T25" fmla="*/ 0 h 65"/>
                <a:gd name="T26" fmla="*/ 3118 w 3136"/>
                <a:gd name="T27" fmla="*/ 0 h 65"/>
                <a:gd name="T28" fmla="*/ 3135 w 3136"/>
                <a:gd name="T29" fmla="*/ 33 h 65"/>
                <a:gd name="T30" fmla="*/ 3118 w 3136"/>
                <a:gd name="T31"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36" h="65">
                  <a:moveTo>
                    <a:pt x="2539" y="64"/>
                  </a:moveTo>
                  <a:lnTo>
                    <a:pt x="2539" y="64"/>
                  </a:lnTo>
                  <a:cubicBezTo>
                    <a:pt x="32" y="64"/>
                    <a:pt x="32" y="64"/>
                    <a:pt x="32" y="64"/>
                  </a:cubicBezTo>
                  <a:cubicBezTo>
                    <a:pt x="16" y="64"/>
                    <a:pt x="0" y="49"/>
                    <a:pt x="0" y="33"/>
                  </a:cubicBezTo>
                  <a:cubicBezTo>
                    <a:pt x="0" y="16"/>
                    <a:pt x="16" y="0"/>
                    <a:pt x="32" y="0"/>
                  </a:cubicBezTo>
                  <a:cubicBezTo>
                    <a:pt x="2539" y="0"/>
                    <a:pt x="2539" y="0"/>
                    <a:pt x="2539" y="0"/>
                  </a:cubicBezTo>
                  <a:cubicBezTo>
                    <a:pt x="2556" y="0"/>
                    <a:pt x="2556" y="16"/>
                    <a:pt x="2556" y="33"/>
                  </a:cubicBezTo>
                  <a:cubicBezTo>
                    <a:pt x="2556" y="49"/>
                    <a:pt x="2556" y="64"/>
                    <a:pt x="2539" y="64"/>
                  </a:cubicBezTo>
                  <a:close/>
                  <a:moveTo>
                    <a:pt x="3118" y="64"/>
                  </a:moveTo>
                  <a:lnTo>
                    <a:pt x="3118" y="64"/>
                  </a:lnTo>
                  <a:cubicBezTo>
                    <a:pt x="2893" y="64"/>
                    <a:pt x="2893" y="64"/>
                    <a:pt x="2893" y="64"/>
                  </a:cubicBezTo>
                  <a:cubicBezTo>
                    <a:pt x="2877" y="64"/>
                    <a:pt x="2861" y="49"/>
                    <a:pt x="2861" y="33"/>
                  </a:cubicBezTo>
                  <a:cubicBezTo>
                    <a:pt x="2861" y="16"/>
                    <a:pt x="2877" y="0"/>
                    <a:pt x="2893" y="0"/>
                  </a:cubicBezTo>
                  <a:cubicBezTo>
                    <a:pt x="3118" y="0"/>
                    <a:pt x="3118" y="0"/>
                    <a:pt x="3118" y="0"/>
                  </a:cubicBezTo>
                  <a:cubicBezTo>
                    <a:pt x="3135" y="0"/>
                    <a:pt x="3135" y="16"/>
                    <a:pt x="3135" y="33"/>
                  </a:cubicBezTo>
                  <a:cubicBezTo>
                    <a:pt x="3135" y="49"/>
                    <a:pt x="3135" y="64"/>
                    <a:pt x="3118" y="64"/>
                  </a:cubicBez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aphicFrame>
        <p:nvGraphicFramePr>
          <p:cNvPr id="3" name="Table 2">
            <a:extLst>
              <a:ext uri="{FF2B5EF4-FFF2-40B4-BE49-F238E27FC236}">
                <a16:creationId xmlns:a16="http://schemas.microsoft.com/office/drawing/2014/main" id="{911133B0-1A87-4182-835C-F3A0A24397E1}"/>
              </a:ext>
            </a:extLst>
          </p:cNvPr>
          <p:cNvGraphicFramePr>
            <a:graphicFrameLocks noGrp="1"/>
          </p:cNvGraphicFramePr>
          <p:nvPr>
            <p:extLst>
              <p:ext uri="{D42A27DB-BD31-4B8C-83A1-F6EECF244321}">
                <p14:modId xmlns:p14="http://schemas.microsoft.com/office/powerpoint/2010/main" val="2158381166"/>
              </p:ext>
            </p:extLst>
          </p:nvPr>
        </p:nvGraphicFramePr>
        <p:xfrm>
          <a:off x="576262" y="4215495"/>
          <a:ext cx="7991476" cy="919719"/>
        </p:xfrm>
        <a:graphic>
          <a:graphicData uri="http://schemas.openxmlformats.org/drawingml/2006/table">
            <a:tbl>
              <a:tblPr firstRow="1" bandRow="1">
                <a:tableStyleId>{5940675A-B579-460E-94D1-54222C63F5DA}</a:tableStyleId>
              </a:tblPr>
              <a:tblGrid>
                <a:gridCol w="1009190">
                  <a:extLst>
                    <a:ext uri="{9D8B030D-6E8A-4147-A177-3AD203B41FA5}">
                      <a16:colId xmlns:a16="http://schemas.microsoft.com/office/drawing/2014/main" val="1931649057"/>
                    </a:ext>
                  </a:extLst>
                </a:gridCol>
                <a:gridCol w="6982286">
                  <a:extLst>
                    <a:ext uri="{9D8B030D-6E8A-4147-A177-3AD203B41FA5}">
                      <a16:colId xmlns:a16="http://schemas.microsoft.com/office/drawing/2014/main" val="1540483433"/>
                    </a:ext>
                  </a:extLst>
                </a:gridCol>
              </a:tblGrid>
              <a:tr h="919719">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chemeClr val="tx1"/>
                        </a:solidFill>
                        <a:effectLst/>
                        <a:uLnTx/>
                        <a:uFillTx/>
                        <a:latin typeface="+mn-lt"/>
                        <a:ea typeface="+mn-ea"/>
                        <a:cs typeface="+mn-cs"/>
                      </a:endParaRPr>
                    </a:p>
                  </a:txBody>
                  <a:tcPr marL="72000" marR="540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AU" sz="1600" dirty="0">
                          <a:effectLst/>
                          <a:latin typeface="Arial" panose="020B0604020202020204" pitchFamily="34" charset="0"/>
                          <a:ea typeface="Calibri" panose="020F0502020204030204" pitchFamily="34" charset="0"/>
                          <a:cs typeface="Arial" panose="020B0604020202020204" pitchFamily="34" charset="0"/>
                        </a:rPr>
                        <a:t>COVID-19 remains with us, and to survive, we must identify the challenges and opportunities that we face and work out a way to cautiously but confidently move forward.  </a:t>
                      </a: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5152895"/>
                  </a:ext>
                </a:extLst>
              </a:tr>
            </a:tbl>
          </a:graphicData>
        </a:graphic>
      </p:graphicFrame>
      <p:graphicFrame>
        <p:nvGraphicFramePr>
          <p:cNvPr id="6" name="Table 5">
            <a:extLst>
              <a:ext uri="{FF2B5EF4-FFF2-40B4-BE49-F238E27FC236}">
                <a16:creationId xmlns:a16="http://schemas.microsoft.com/office/drawing/2014/main" id="{E6AB6D0A-DE29-49FA-AEA4-778F8D4536B9}"/>
              </a:ext>
            </a:extLst>
          </p:cNvPr>
          <p:cNvGraphicFramePr>
            <a:graphicFrameLocks noGrp="1"/>
          </p:cNvGraphicFramePr>
          <p:nvPr>
            <p:extLst>
              <p:ext uri="{D42A27DB-BD31-4B8C-83A1-F6EECF244321}">
                <p14:modId xmlns:p14="http://schemas.microsoft.com/office/powerpoint/2010/main" val="1157799732"/>
              </p:ext>
            </p:extLst>
          </p:nvPr>
        </p:nvGraphicFramePr>
        <p:xfrm>
          <a:off x="638190" y="2025975"/>
          <a:ext cx="7991476" cy="1203960"/>
        </p:xfrm>
        <a:graphic>
          <a:graphicData uri="http://schemas.openxmlformats.org/drawingml/2006/table">
            <a:tbl>
              <a:tblPr firstRow="1" bandRow="1">
                <a:tableStyleId>{5940675A-B579-460E-94D1-54222C63F5DA}</a:tableStyleId>
              </a:tblPr>
              <a:tblGrid>
                <a:gridCol w="1009190">
                  <a:extLst>
                    <a:ext uri="{9D8B030D-6E8A-4147-A177-3AD203B41FA5}">
                      <a16:colId xmlns:a16="http://schemas.microsoft.com/office/drawing/2014/main" val="636990160"/>
                    </a:ext>
                  </a:extLst>
                </a:gridCol>
                <a:gridCol w="6982286">
                  <a:extLst>
                    <a:ext uri="{9D8B030D-6E8A-4147-A177-3AD203B41FA5}">
                      <a16:colId xmlns:a16="http://schemas.microsoft.com/office/drawing/2014/main" val="3155949501"/>
                    </a:ext>
                  </a:extLst>
                </a:gridCol>
              </a:tblGrid>
              <a:tr h="953619">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chemeClr val="tx1"/>
                        </a:solidFill>
                        <a:effectLst/>
                        <a:uLnTx/>
                        <a:uFillTx/>
                        <a:latin typeface="+mn-lt"/>
                        <a:ea typeface="+mn-ea"/>
                        <a:cs typeface="+mn-cs"/>
                      </a:endParaRPr>
                    </a:p>
                  </a:txBody>
                  <a:tcPr marL="72000" marR="540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AU" sz="1600" kern="1200" dirty="0">
                        <a:solidFill>
                          <a:schemeClr val="tx1"/>
                        </a:solidFill>
                        <a:effectLst/>
                        <a:latin typeface="+mn-lt"/>
                        <a:ea typeface="Calibri" panose="020F0502020204030204" pitchFamily="34" charset="0"/>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AU" sz="1600" kern="1200" dirty="0">
                          <a:solidFill>
                            <a:schemeClr val="tx1"/>
                          </a:solidFill>
                          <a:effectLst/>
                          <a:latin typeface="+mn-lt"/>
                          <a:ea typeface="Calibri" panose="020F0502020204030204" pitchFamily="34" charset="0"/>
                          <a:cs typeface="+mn-cs"/>
                        </a:rPr>
                        <a:t>Our initial response was survival. Doing everything possible to free up enough cash to keep operations afloat for as long as possible.</a:t>
                      </a:r>
                      <a:endParaRPr lang="en-AU" sz="1200" kern="120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AU" sz="1500" b="0" i="0" u="none" strike="noStrike" kern="1200" cap="none" spc="0" normalizeH="0" baseline="0" noProof="0" dirty="0">
                        <a:ln>
                          <a:noFill/>
                        </a:ln>
                        <a:solidFill>
                          <a:prstClr val="black"/>
                        </a:solidFill>
                        <a:effectLst/>
                        <a:uLnTx/>
                        <a:uFillTx/>
                        <a:latin typeface="Arial" panose="020B0604020202020204"/>
                        <a:ea typeface="+mn-ea"/>
                        <a:cs typeface="Segoe UI" panose="020B0502040204020203" pitchFamily="34" charset="0"/>
                      </a:endParaRP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5655530"/>
                  </a:ext>
                </a:extLst>
              </a:tr>
            </a:tbl>
          </a:graphicData>
        </a:graphic>
      </p:graphicFrame>
      <p:graphicFrame>
        <p:nvGraphicFramePr>
          <p:cNvPr id="7" name="Table 6">
            <a:extLst>
              <a:ext uri="{FF2B5EF4-FFF2-40B4-BE49-F238E27FC236}">
                <a16:creationId xmlns:a16="http://schemas.microsoft.com/office/drawing/2014/main" id="{CA57AAED-007C-47EA-B1A9-9F7836398931}"/>
              </a:ext>
            </a:extLst>
          </p:cNvPr>
          <p:cNvGraphicFramePr>
            <a:graphicFrameLocks noGrp="1"/>
          </p:cNvGraphicFramePr>
          <p:nvPr>
            <p:extLst>
              <p:ext uri="{D42A27DB-BD31-4B8C-83A1-F6EECF244321}">
                <p14:modId xmlns:p14="http://schemas.microsoft.com/office/powerpoint/2010/main" val="3698078344"/>
              </p:ext>
            </p:extLst>
          </p:nvPr>
        </p:nvGraphicFramePr>
        <p:xfrm>
          <a:off x="638190" y="3234049"/>
          <a:ext cx="7991476" cy="981446"/>
        </p:xfrm>
        <a:graphic>
          <a:graphicData uri="http://schemas.openxmlformats.org/drawingml/2006/table">
            <a:tbl>
              <a:tblPr firstRow="1" bandRow="1">
                <a:tableStyleId>{5940675A-B579-460E-94D1-54222C63F5DA}</a:tableStyleId>
              </a:tblPr>
              <a:tblGrid>
                <a:gridCol w="1009190">
                  <a:extLst>
                    <a:ext uri="{9D8B030D-6E8A-4147-A177-3AD203B41FA5}">
                      <a16:colId xmlns:a16="http://schemas.microsoft.com/office/drawing/2014/main" val="2504629830"/>
                    </a:ext>
                  </a:extLst>
                </a:gridCol>
                <a:gridCol w="6982286">
                  <a:extLst>
                    <a:ext uri="{9D8B030D-6E8A-4147-A177-3AD203B41FA5}">
                      <a16:colId xmlns:a16="http://schemas.microsoft.com/office/drawing/2014/main" val="2986926221"/>
                    </a:ext>
                  </a:extLst>
                </a:gridCol>
              </a:tblGrid>
              <a:tr h="981446">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chemeClr val="tx1"/>
                        </a:solidFill>
                        <a:effectLst/>
                        <a:uLnTx/>
                        <a:uFillTx/>
                        <a:latin typeface="+mn-lt"/>
                        <a:ea typeface="+mn-ea"/>
                        <a:cs typeface="+mn-cs"/>
                      </a:endParaRPr>
                    </a:p>
                  </a:txBody>
                  <a:tcPr marL="72000" marR="540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br>
                        <a:rPr lang="en-AU" sz="1600" dirty="0"/>
                      </a:br>
                      <a:r>
                        <a:rPr lang="en-AU" sz="1600" dirty="0"/>
                        <a:t>Most organisations have experienced the negative impacts of community restrictions on their operations</a:t>
                      </a:r>
                      <a:endParaRPr kumimoji="0" lang="en-AU" sz="1500" b="0" i="0" u="none" strike="noStrike" kern="1200" cap="none" spc="0" normalizeH="0" baseline="0" noProof="0" dirty="0">
                        <a:ln>
                          <a:noFill/>
                        </a:ln>
                        <a:solidFill>
                          <a:prstClr val="black"/>
                        </a:solidFill>
                        <a:effectLst/>
                        <a:uLnTx/>
                        <a:uFillTx/>
                        <a:latin typeface="Arial" panose="020B0604020202020204"/>
                        <a:ea typeface="+mn-ea"/>
                        <a:cs typeface="Segoe UI" panose="020B0502040204020203" pitchFamily="34" charset="0"/>
                      </a:endParaRP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1564583"/>
                  </a:ext>
                </a:extLst>
              </a:tr>
            </a:tbl>
          </a:graphicData>
        </a:graphic>
      </p:graphicFrame>
      <p:grpSp>
        <p:nvGrpSpPr>
          <p:cNvPr id="218" name="Group 217">
            <a:extLst>
              <a:ext uri="{FF2B5EF4-FFF2-40B4-BE49-F238E27FC236}">
                <a16:creationId xmlns:a16="http://schemas.microsoft.com/office/drawing/2014/main" id="{2D55E6E9-66E9-4AE9-931D-B194C033C3A3}"/>
              </a:ext>
            </a:extLst>
          </p:cNvPr>
          <p:cNvGrpSpPr/>
          <p:nvPr/>
        </p:nvGrpSpPr>
        <p:grpSpPr>
          <a:xfrm>
            <a:off x="647351" y="2308544"/>
            <a:ext cx="625642" cy="544304"/>
            <a:chOff x="246063" y="144463"/>
            <a:chExt cx="2417762" cy="2103437"/>
          </a:xfrm>
        </p:grpSpPr>
        <p:sp>
          <p:nvSpPr>
            <p:cNvPr id="219" name="Freeform 23">
              <a:extLst>
                <a:ext uri="{FF2B5EF4-FFF2-40B4-BE49-F238E27FC236}">
                  <a16:creationId xmlns:a16="http://schemas.microsoft.com/office/drawing/2014/main" id="{B6515400-FDA9-4615-B5BF-1D457585626D}"/>
                </a:ext>
              </a:extLst>
            </p:cNvPr>
            <p:cNvSpPr>
              <a:spLocks noChangeArrowheads="1"/>
            </p:cNvSpPr>
            <p:nvPr/>
          </p:nvSpPr>
          <p:spPr bwMode="auto">
            <a:xfrm>
              <a:off x="246063" y="144463"/>
              <a:ext cx="2417762" cy="2103437"/>
            </a:xfrm>
            <a:custGeom>
              <a:avLst/>
              <a:gdLst>
                <a:gd name="T0" fmla="*/ 63 w 6716"/>
                <a:gd name="T1" fmla="*/ 5842 h 5843"/>
                <a:gd name="T2" fmla="*/ 0 w 6716"/>
                <a:gd name="T3" fmla="*/ 94 h 5843"/>
                <a:gd name="T4" fmla="*/ 6621 w 6716"/>
                <a:gd name="T5" fmla="*/ 0 h 5843"/>
                <a:gd name="T6" fmla="*/ 6715 w 6716"/>
                <a:gd name="T7" fmla="*/ 5748 h 5843"/>
                <a:gd name="T8" fmla="*/ 63 w 6716"/>
                <a:gd name="T9" fmla="*/ 5842 h 5843"/>
                <a:gd name="T10" fmla="*/ 157 w 6716"/>
                <a:gd name="T11" fmla="*/ 5686 h 5843"/>
                <a:gd name="T12" fmla="*/ 6559 w 6716"/>
                <a:gd name="T13" fmla="*/ 5405 h 5843"/>
                <a:gd name="T14" fmla="*/ 157 w 6716"/>
                <a:gd name="T15" fmla="*/ 5686 h 5843"/>
                <a:gd name="T16" fmla="*/ 1281 w 6716"/>
                <a:gd name="T17" fmla="*/ 5186 h 5843"/>
                <a:gd name="T18" fmla="*/ 6559 w 6716"/>
                <a:gd name="T19" fmla="*/ 5248 h 5843"/>
                <a:gd name="T20" fmla="*/ 6184 w 6716"/>
                <a:gd name="T21" fmla="*/ 4967 h 5843"/>
                <a:gd name="T22" fmla="*/ 6184 w 6716"/>
                <a:gd name="T23" fmla="*/ 4811 h 5843"/>
                <a:gd name="T24" fmla="*/ 6559 w 6716"/>
                <a:gd name="T25" fmla="*/ 4530 h 5843"/>
                <a:gd name="T26" fmla="*/ 157 w 6716"/>
                <a:gd name="T27" fmla="*/ 4811 h 5843"/>
                <a:gd name="T28" fmla="*/ 5840 w 6716"/>
                <a:gd name="T29" fmla="*/ 4873 h 5843"/>
                <a:gd name="T30" fmla="*/ 1937 w 6716"/>
                <a:gd name="T31" fmla="*/ 4967 h 5843"/>
                <a:gd name="T32" fmla="*/ 157 w 6716"/>
                <a:gd name="T33" fmla="*/ 5248 h 5843"/>
                <a:gd name="T34" fmla="*/ 500 w 6716"/>
                <a:gd name="T35" fmla="*/ 5248 h 5843"/>
                <a:gd name="T36" fmla="*/ 157 w 6716"/>
                <a:gd name="T37" fmla="*/ 4967 h 5843"/>
                <a:gd name="T38" fmla="*/ 657 w 6716"/>
                <a:gd name="T39" fmla="*/ 5217 h 5843"/>
                <a:gd name="T40" fmla="*/ 1249 w 6716"/>
                <a:gd name="T41" fmla="*/ 5030 h 5843"/>
                <a:gd name="T42" fmla="*/ 532 w 6716"/>
                <a:gd name="T43" fmla="*/ 4967 h 5843"/>
                <a:gd name="T44" fmla="*/ 157 w 6716"/>
                <a:gd name="T45" fmla="*/ 4373 h 5843"/>
                <a:gd name="T46" fmla="*/ 6559 w 6716"/>
                <a:gd name="T47" fmla="*/ 4373 h 5843"/>
                <a:gd name="T48" fmla="*/ 938 w 6716"/>
                <a:gd name="T49" fmla="*/ 4092 h 5843"/>
                <a:gd name="T50" fmla="*/ 938 w 6716"/>
                <a:gd name="T51" fmla="*/ 3936 h 5843"/>
                <a:gd name="T52" fmla="*/ 5310 w 6716"/>
                <a:gd name="T53" fmla="*/ 3873 h 5843"/>
                <a:gd name="T54" fmla="*/ 157 w 6716"/>
                <a:gd name="T55" fmla="*/ 3655 h 5843"/>
                <a:gd name="T56" fmla="*/ 500 w 6716"/>
                <a:gd name="T57" fmla="*/ 3936 h 5843"/>
                <a:gd name="T58" fmla="*/ 500 w 6716"/>
                <a:gd name="T59" fmla="*/ 4092 h 5843"/>
                <a:gd name="T60" fmla="*/ 157 w 6716"/>
                <a:gd name="T61" fmla="*/ 4373 h 5843"/>
                <a:gd name="T62" fmla="*/ 6090 w 6716"/>
                <a:gd name="T63" fmla="*/ 3936 h 5843"/>
                <a:gd name="T64" fmla="*/ 6559 w 6716"/>
                <a:gd name="T65" fmla="*/ 3655 h 5843"/>
                <a:gd name="T66" fmla="*/ 6090 w 6716"/>
                <a:gd name="T67" fmla="*/ 3936 h 5843"/>
                <a:gd name="T68" fmla="*/ 5310 w 6716"/>
                <a:gd name="T69" fmla="*/ 3717 h 5843"/>
                <a:gd name="T70" fmla="*/ 6059 w 6716"/>
                <a:gd name="T71" fmla="*/ 3655 h 5843"/>
                <a:gd name="T72" fmla="*/ 5310 w 6716"/>
                <a:gd name="T73" fmla="*/ 3717 h 5843"/>
                <a:gd name="T74" fmla="*/ 157 w 6716"/>
                <a:gd name="T75" fmla="*/ 3498 h 5843"/>
                <a:gd name="T76" fmla="*/ 6559 w 6716"/>
                <a:gd name="T77" fmla="*/ 157 h 5843"/>
                <a:gd name="T78" fmla="*/ 157 w 6716"/>
                <a:gd name="T79" fmla="*/ 3498 h 5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16" h="5843">
                  <a:moveTo>
                    <a:pt x="63" y="5842"/>
                  </a:moveTo>
                  <a:lnTo>
                    <a:pt x="63" y="5842"/>
                  </a:lnTo>
                  <a:cubicBezTo>
                    <a:pt x="32" y="5842"/>
                    <a:pt x="0" y="5811"/>
                    <a:pt x="0" y="5748"/>
                  </a:cubicBezTo>
                  <a:cubicBezTo>
                    <a:pt x="0" y="94"/>
                    <a:pt x="0" y="94"/>
                    <a:pt x="0" y="94"/>
                  </a:cubicBezTo>
                  <a:cubicBezTo>
                    <a:pt x="0" y="31"/>
                    <a:pt x="32" y="0"/>
                    <a:pt x="63" y="0"/>
                  </a:cubicBezTo>
                  <a:cubicBezTo>
                    <a:pt x="6621" y="0"/>
                    <a:pt x="6621" y="0"/>
                    <a:pt x="6621" y="0"/>
                  </a:cubicBezTo>
                  <a:cubicBezTo>
                    <a:pt x="6684" y="0"/>
                    <a:pt x="6715" y="31"/>
                    <a:pt x="6715" y="94"/>
                  </a:cubicBezTo>
                  <a:cubicBezTo>
                    <a:pt x="6715" y="5748"/>
                    <a:pt x="6715" y="5748"/>
                    <a:pt x="6715" y="5748"/>
                  </a:cubicBezTo>
                  <a:cubicBezTo>
                    <a:pt x="6715" y="5811"/>
                    <a:pt x="6684" y="5842"/>
                    <a:pt x="6621" y="5842"/>
                  </a:cubicBezTo>
                  <a:lnTo>
                    <a:pt x="63" y="5842"/>
                  </a:lnTo>
                  <a:close/>
                  <a:moveTo>
                    <a:pt x="157" y="5686"/>
                  </a:moveTo>
                  <a:lnTo>
                    <a:pt x="157" y="5686"/>
                  </a:lnTo>
                  <a:cubicBezTo>
                    <a:pt x="6559" y="5686"/>
                    <a:pt x="6559" y="5686"/>
                    <a:pt x="6559" y="5686"/>
                  </a:cubicBezTo>
                  <a:cubicBezTo>
                    <a:pt x="6559" y="5405"/>
                    <a:pt x="6559" y="5405"/>
                    <a:pt x="6559" y="5405"/>
                  </a:cubicBezTo>
                  <a:cubicBezTo>
                    <a:pt x="157" y="5405"/>
                    <a:pt x="157" y="5405"/>
                    <a:pt x="157" y="5405"/>
                  </a:cubicBezTo>
                  <a:lnTo>
                    <a:pt x="157" y="5686"/>
                  </a:lnTo>
                  <a:close/>
                  <a:moveTo>
                    <a:pt x="1281" y="5186"/>
                  </a:moveTo>
                  <a:lnTo>
                    <a:pt x="1281" y="5186"/>
                  </a:lnTo>
                  <a:cubicBezTo>
                    <a:pt x="1281" y="5248"/>
                    <a:pt x="1281" y="5248"/>
                    <a:pt x="1281" y="5248"/>
                  </a:cubicBezTo>
                  <a:cubicBezTo>
                    <a:pt x="6559" y="5248"/>
                    <a:pt x="6559" y="5248"/>
                    <a:pt x="6559" y="5248"/>
                  </a:cubicBezTo>
                  <a:cubicBezTo>
                    <a:pt x="6559" y="4967"/>
                    <a:pt x="6559" y="4967"/>
                    <a:pt x="6559" y="4967"/>
                  </a:cubicBezTo>
                  <a:cubicBezTo>
                    <a:pt x="6184" y="4967"/>
                    <a:pt x="6184" y="4967"/>
                    <a:pt x="6184" y="4967"/>
                  </a:cubicBezTo>
                  <a:cubicBezTo>
                    <a:pt x="6153" y="4967"/>
                    <a:pt x="6121" y="4936"/>
                    <a:pt x="6121" y="4873"/>
                  </a:cubicBezTo>
                  <a:cubicBezTo>
                    <a:pt x="6121" y="4842"/>
                    <a:pt x="6153" y="4811"/>
                    <a:pt x="6184" y="4811"/>
                  </a:cubicBezTo>
                  <a:cubicBezTo>
                    <a:pt x="6559" y="4811"/>
                    <a:pt x="6559" y="4811"/>
                    <a:pt x="6559" y="4811"/>
                  </a:cubicBezTo>
                  <a:cubicBezTo>
                    <a:pt x="6559" y="4530"/>
                    <a:pt x="6559" y="4530"/>
                    <a:pt x="6559" y="4530"/>
                  </a:cubicBezTo>
                  <a:cubicBezTo>
                    <a:pt x="157" y="4530"/>
                    <a:pt x="157" y="4530"/>
                    <a:pt x="157" y="4530"/>
                  </a:cubicBezTo>
                  <a:cubicBezTo>
                    <a:pt x="157" y="4811"/>
                    <a:pt x="157" y="4811"/>
                    <a:pt x="157" y="4811"/>
                  </a:cubicBezTo>
                  <a:cubicBezTo>
                    <a:pt x="5746" y="4811"/>
                    <a:pt x="5746" y="4811"/>
                    <a:pt x="5746" y="4811"/>
                  </a:cubicBezTo>
                  <a:cubicBezTo>
                    <a:pt x="5809" y="4811"/>
                    <a:pt x="5840" y="4842"/>
                    <a:pt x="5840" y="4873"/>
                  </a:cubicBezTo>
                  <a:cubicBezTo>
                    <a:pt x="5840" y="4936"/>
                    <a:pt x="5809" y="4967"/>
                    <a:pt x="5746" y="4967"/>
                  </a:cubicBezTo>
                  <a:cubicBezTo>
                    <a:pt x="1937" y="4967"/>
                    <a:pt x="1937" y="4967"/>
                    <a:pt x="1937" y="4967"/>
                  </a:cubicBezTo>
                  <a:lnTo>
                    <a:pt x="1281" y="5186"/>
                  </a:lnTo>
                  <a:close/>
                  <a:moveTo>
                    <a:pt x="157" y="5248"/>
                  </a:moveTo>
                  <a:lnTo>
                    <a:pt x="157" y="5248"/>
                  </a:lnTo>
                  <a:cubicBezTo>
                    <a:pt x="500" y="5248"/>
                    <a:pt x="500" y="5248"/>
                    <a:pt x="500" y="5248"/>
                  </a:cubicBezTo>
                  <a:cubicBezTo>
                    <a:pt x="344" y="4967"/>
                    <a:pt x="344" y="4967"/>
                    <a:pt x="344" y="4967"/>
                  </a:cubicBezTo>
                  <a:cubicBezTo>
                    <a:pt x="157" y="4967"/>
                    <a:pt x="157" y="4967"/>
                    <a:pt x="157" y="4967"/>
                  </a:cubicBezTo>
                  <a:lnTo>
                    <a:pt x="157" y="5248"/>
                  </a:lnTo>
                  <a:close/>
                  <a:moveTo>
                    <a:pt x="657" y="5217"/>
                  </a:moveTo>
                  <a:lnTo>
                    <a:pt x="657" y="5217"/>
                  </a:lnTo>
                  <a:cubicBezTo>
                    <a:pt x="1249" y="5030"/>
                    <a:pt x="1249" y="5030"/>
                    <a:pt x="1249" y="5030"/>
                  </a:cubicBezTo>
                  <a:cubicBezTo>
                    <a:pt x="1249" y="4967"/>
                    <a:pt x="1249" y="4967"/>
                    <a:pt x="1249" y="4967"/>
                  </a:cubicBezTo>
                  <a:cubicBezTo>
                    <a:pt x="532" y="4967"/>
                    <a:pt x="532" y="4967"/>
                    <a:pt x="532" y="4967"/>
                  </a:cubicBezTo>
                  <a:lnTo>
                    <a:pt x="657" y="5217"/>
                  </a:lnTo>
                  <a:close/>
                  <a:moveTo>
                    <a:pt x="157" y="4373"/>
                  </a:moveTo>
                  <a:lnTo>
                    <a:pt x="157" y="4373"/>
                  </a:lnTo>
                  <a:cubicBezTo>
                    <a:pt x="6559" y="4373"/>
                    <a:pt x="6559" y="4373"/>
                    <a:pt x="6559" y="4373"/>
                  </a:cubicBezTo>
                  <a:cubicBezTo>
                    <a:pt x="6559" y="4092"/>
                    <a:pt x="6559" y="4092"/>
                    <a:pt x="6559" y="4092"/>
                  </a:cubicBezTo>
                  <a:cubicBezTo>
                    <a:pt x="938" y="4092"/>
                    <a:pt x="938" y="4092"/>
                    <a:pt x="938" y="4092"/>
                  </a:cubicBezTo>
                  <a:cubicBezTo>
                    <a:pt x="907" y="4092"/>
                    <a:pt x="875" y="4061"/>
                    <a:pt x="875" y="4030"/>
                  </a:cubicBezTo>
                  <a:cubicBezTo>
                    <a:pt x="875" y="3967"/>
                    <a:pt x="907" y="3936"/>
                    <a:pt x="938" y="3936"/>
                  </a:cubicBezTo>
                  <a:cubicBezTo>
                    <a:pt x="5310" y="3936"/>
                    <a:pt x="5310" y="3936"/>
                    <a:pt x="5310" y="3936"/>
                  </a:cubicBezTo>
                  <a:cubicBezTo>
                    <a:pt x="5310" y="3873"/>
                    <a:pt x="5310" y="3873"/>
                    <a:pt x="5310" y="3873"/>
                  </a:cubicBezTo>
                  <a:cubicBezTo>
                    <a:pt x="4654" y="3655"/>
                    <a:pt x="4654" y="3655"/>
                    <a:pt x="4654" y="3655"/>
                  </a:cubicBezTo>
                  <a:cubicBezTo>
                    <a:pt x="157" y="3655"/>
                    <a:pt x="157" y="3655"/>
                    <a:pt x="157" y="3655"/>
                  </a:cubicBezTo>
                  <a:cubicBezTo>
                    <a:pt x="157" y="3936"/>
                    <a:pt x="157" y="3936"/>
                    <a:pt x="157" y="3936"/>
                  </a:cubicBezTo>
                  <a:cubicBezTo>
                    <a:pt x="500" y="3936"/>
                    <a:pt x="500" y="3936"/>
                    <a:pt x="500" y="3936"/>
                  </a:cubicBezTo>
                  <a:cubicBezTo>
                    <a:pt x="563" y="3936"/>
                    <a:pt x="594" y="3967"/>
                    <a:pt x="594" y="4030"/>
                  </a:cubicBezTo>
                  <a:cubicBezTo>
                    <a:pt x="594" y="4061"/>
                    <a:pt x="563" y="4092"/>
                    <a:pt x="500" y="4092"/>
                  </a:cubicBezTo>
                  <a:cubicBezTo>
                    <a:pt x="157" y="4092"/>
                    <a:pt x="157" y="4092"/>
                    <a:pt x="157" y="4092"/>
                  </a:cubicBezTo>
                  <a:lnTo>
                    <a:pt x="157" y="4373"/>
                  </a:lnTo>
                  <a:close/>
                  <a:moveTo>
                    <a:pt x="6090" y="3936"/>
                  </a:moveTo>
                  <a:lnTo>
                    <a:pt x="6090" y="3936"/>
                  </a:lnTo>
                  <a:cubicBezTo>
                    <a:pt x="6559" y="3936"/>
                    <a:pt x="6559" y="3936"/>
                    <a:pt x="6559" y="3936"/>
                  </a:cubicBezTo>
                  <a:cubicBezTo>
                    <a:pt x="6559" y="3655"/>
                    <a:pt x="6559" y="3655"/>
                    <a:pt x="6559" y="3655"/>
                  </a:cubicBezTo>
                  <a:cubicBezTo>
                    <a:pt x="6246" y="3655"/>
                    <a:pt x="6246" y="3655"/>
                    <a:pt x="6246" y="3655"/>
                  </a:cubicBezTo>
                  <a:lnTo>
                    <a:pt x="6090" y="3936"/>
                  </a:lnTo>
                  <a:close/>
                  <a:moveTo>
                    <a:pt x="5310" y="3717"/>
                  </a:moveTo>
                  <a:lnTo>
                    <a:pt x="5310" y="3717"/>
                  </a:lnTo>
                  <a:cubicBezTo>
                    <a:pt x="5934" y="3905"/>
                    <a:pt x="5934" y="3905"/>
                    <a:pt x="5934" y="3905"/>
                  </a:cubicBezTo>
                  <a:cubicBezTo>
                    <a:pt x="6059" y="3655"/>
                    <a:pt x="6059" y="3655"/>
                    <a:pt x="6059" y="3655"/>
                  </a:cubicBezTo>
                  <a:cubicBezTo>
                    <a:pt x="5341" y="3655"/>
                    <a:pt x="5341" y="3655"/>
                    <a:pt x="5341" y="3655"/>
                  </a:cubicBezTo>
                  <a:lnTo>
                    <a:pt x="5310" y="3717"/>
                  </a:lnTo>
                  <a:close/>
                  <a:moveTo>
                    <a:pt x="157" y="3498"/>
                  </a:moveTo>
                  <a:lnTo>
                    <a:pt x="157" y="3498"/>
                  </a:lnTo>
                  <a:cubicBezTo>
                    <a:pt x="6559" y="3498"/>
                    <a:pt x="6559" y="3498"/>
                    <a:pt x="6559" y="3498"/>
                  </a:cubicBezTo>
                  <a:cubicBezTo>
                    <a:pt x="6559" y="157"/>
                    <a:pt x="6559" y="157"/>
                    <a:pt x="6559" y="157"/>
                  </a:cubicBezTo>
                  <a:cubicBezTo>
                    <a:pt x="157" y="157"/>
                    <a:pt x="157" y="157"/>
                    <a:pt x="157" y="157"/>
                  </a:cubicBezTo>
                  <a:lnTo>
                    <a:pt x="157" y="3498"/>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0" name="Freeform 24">
              <a:extLst>
                <a:ext uri="{FF2B5EF4-FFF2-40B4-BE49-F238E27FC236}">
                  <a16:creationId xmlns:a16="http://schemas.microsoft.com/office/drawing/2014/main" id="{6623FA6A-610B-4964-9E3B-DB53E5EEC65F}"/>
                </a:ext>
              </a:extLst>
            </p:cNvPr>
            <p:cNvSpPr>
              <a:spLocks noChangeArrowheads="1"/>
            </p:cNvSpPr>
            <p:nvPr/>
          </p:nvSpPr>
          <p:spPr bwMode="auto">
            <a:xfrm>
              <a:off x="403225" y="301625"/>
              <a:ext cx="292100" cy="292100"/>
            </a:xfrm>
            <a:custGeom>
              <a:avLst/>
              <a:gdLst>
                <a:gd name="T0" fmla="*/ 62 w 812"/>
                <a:gd name="T1" fmla="*/ 812 h 813"/>
                <a:gd name="T2" fmla="*/ 62 w 812"/>
                <a:gd name="T3" fmla="*/ 812 h 813"/>
                <a:gd name="T4" fmla="*/ 0 w 812"/>
                <a:gd name="T5" fmla="*/ 750 h 813"/>
                <a:gd name="T6" fmla="*/ 0 w 812"/>
                <a:gd name="T7" fmla="*/ 94 h 813"/>
                <a:gd name="T8" fmla="*/ 62 w 812"/>
                <a:gd name="T9" fmla="*/ 0 h 813"/>
                <a:gd name="T10" fmla="*/ 718 w 812"/>
                <a:gd name="T11" fmla="*/ 0 h 813"/>
                <a:gd name="T12" fmla="*/ 811 w 812"/>
                <a:gd name="T13" fmla="*/ 94 h 813"/>
                <a:gd name="T14" fmla="*/ 718 w 812"/>
                <a:gd name="T15" fmla="*/ 156 h 813"/>
                <a:gd name="T16" fmla="*/ 156 w 812"/>
                <a:gd name="T17" fmla="*/ 156 h 813"/>
                <a:gd name="T18" fmla="*/ 156 w 812"/>
                <a:gd name="T19" fmla="*/ 750 h 813"/>
                <a:gd name="T20" fmla="*/ 62 w 812"/>
                <a:gd name="T21" fmla="*/ 812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2" h="813">
                  <a:moveTo>
                    <a:pt x="62" y="812"/>
                  </a:moveTo>
                  <a:lnTo>
                    <a:pt x="62" y="812"/>
                  </a:lnTo>
                  <a:cubicBezTo>
                    <a:pt x="31" y="812"/>
                    <a:pt x="0" y="781"/>
                    <a:pt x="0" y="750"/>
                  </a:cubicBezTo>
                  <a:cubicBezTo>
                    <a:pt x="0" y="94"/>
                    <a:pt x="0" y="94"/>
                    <a:pt x="0" y="94"/>
                  </a:cubicBezTo>
                  <a:cubicBezTo>
                    <a:pt x="0" y="31"/>
                    <a:pt x="31" y="0"/>
                    <a:pt x="62" y="0"/>
                  </a:cubicBezTo>
                  <a:cubicBezTo>
                    <a:pt x="718" y="0"/>
                    <a:pt x="718" y="0"/>
                    <a:pt x="718" y="0"/>
                  </a:cubicBezTo>
                  <a:cubicBezTo>
                    <a:pt x="780" y="0"/>
                    <a:pt x="811" y="31"/>
                    <a:pt x="811" y="94"/>
                  </a:cubicBezTo>
                  <a:cubicBezTo>
                    <a:pt x="811" y="125"/>
                    <a:pt x="780" y="156"/>
                    <a:pt x="718" y="156"/>
                  </a:cubicBezTo>
                  <a:cubicBezTo>
                    <a:pt x="156" y="156"/>
                    <a:pt x="156" y="156"/>
                    <a:pt x="156" y="156"/>
                  </a:cubicBezTo>
                  <a:cubicBezTo>
                    <a:pt x="156" y="750"/>
                    <a:pt x="156" y="750"/>
                    <a:pt x="156" y="750"/>
                  </a:cubicBezTo>
                  <a:cubicBezTo>
                    <a:pt x="156" y="781"/>
                    <a:pt x="125" y="812"/>
                    <a:pt x="62" y="812"/>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1" name="Freeform 25">
              <a:extLst>
                <a:ext uri="{FF2B5EF4-FFF2-40B4-BE49-F238E27FC236}">
                  <a16:creationId xmlns:a16="http://schemas.microsoft.com/office/drawing/2014/main" id="{8A5F044F-5E48-48CF-BA6C-DD82072C0ACC}"/>
                </a:ext>
              </a:extLst>
            </p:cNvPr>
            <p:cNvSpPr>
              <a:spLocks noChangeArrowheads="1"/>
            </p:cNvSpPr>
            <p:nvPr/>
          </p:nvSpPr>
          <p:spPr bwMode="auto">
            <a:xfrm>
              <a:off x="403225" y="1011238"/>
              <a:ext cx="292100" cy="292100"/>
            </a:xfrm>
            <a:custGeom>
              <a:avLst/>
              <a:gdLst>
                <a:gd name="T0" fmla="*/ 62 w 812"/>
                <a:gd name="T1" fmla="*/ 810 h 811"/>
                <a:gd name="T2" fmla="*/ 62 w 812"/>
                <a:gd name="T3" fmla="*/ 810 h 811"/>
                <a:gd name="T4" fmla="*/ 0 w 812"/>
                <a:gd name="T5" fmla="*/ 747 h 811"/>
                <a:gd name="T6" fmla="*/ 0 w 812"/>
                <a:gd name="T7" fmla="*/ 93 h 811"/>
                <a:gd name="T8" fmla="*/ 62 w 812"/>
                <a:gd name="T9" fmla="*/ 0 h 811"/>
                <a:gd name="T10" fmla="*/ 156 w 812"/>
                <a:gd name="T11" fmla="*/ 93 h 811"/>
                <a:gd name="T12" fmla="*/ 156 w 812"/>
                <a:gd name="T13" fmla="*/ 654 h 811"/>
                <a:gd name="T14" fmla="*/ 718 w 812"/>
                <a:gd name="T15" fmla="*/ 654 h 811"/>
                <a:gd name="T16" fmla="*/ 811 w 812"/>
                <a:gd name="T17" fmla="*/ 747 h 811"/>
                <a:gd name="T18" fmla="*/ 718 w 812"/>
                <a:gd name="T19" fmla="*/ 810 h 811"/>
                <a:gd name="T20" fmla="*/ 62 w 812"/>
                <a:gd name="T21" fmla="*/ 81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2" h="811">
                  <a:moveTo>
                    <a:pt x="62" y="810"/>
                  </a:moveTo>
                  <a:lnTo>
                    <a:pt x="62" y="810"/>
                  </a:lnTo>
                  <a:cubicBezTo>
                    <a:pt x="31" y="810"/>
                    <a:pt x="0" y="779"/>
                    <a:pt x="0" y="747"/>
                  </a:cubicBezTo>
                  <a:cubicBezTo>
                    <a:pt x="0" y="93"/>
                    <a:pt x="0" y="93"/>
                    <a:pt x="0" y="93"/>
                  </a:cubicBezTo>
                  <a:cubicBezTo>
                    <a:pt x="0" y="31"/>
                    <a:pt x="31" y="0"/>
                    <a:pt x="62" y="0"/>
                  </a:cubicBezTo>
                  <a:cubicBezTo>
                    <a:pt x="125" y="0"/>
                    <a:pt x="156" y="31"/>
                    <a:pt x="156" y="93"/>
                  </a:cubicBezTo>
                  <a:cubicBezTo>
                    <a:pt x="156" y="654"/>
                    <a:pt x="156" y="654"/>
                    <a:pt x="156" y="654"/>
                  </a:cubicBezTo>
                  <a:cubicBezTo>
                    <a:pt x="718" y="654"/>
                    <a:pt x="718" y="654"/>
                    <a:pt x="718" y="654"/>
                  </a:cubicBezTo>
                  <a:cubicBezTo>
                    <a:pt x="780" y="654"/>
                    <a:pt x="811" y="685"/>
                    <a:pt x="811" y="747"/>
                  </a:cubicBezTo>
                  <a:cubicBezTo>
                    <a:pt x="811" y="779"/>
                    <a:pt x="780" y="810"/>
                    <a:pt x="718" y="810"/>
                  </a:cubicBezTo>
                  <a:lnTo>
                    <a:pt x="62" y="810"/>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2" name="Freeform 26">
              <a:extLst>
                <a:ext uri="{FF2B5EF4-FFF2-40B4-BE49-F238E27FC236}">
                  <a16:creationId xmlns:a16="http://schemas.microsoft.com/office/drawing/2014/main" id="{58C194B2-74B1-4310-A060-B11A3DAA7D08}"/>
                </a:ext>
              </a:extLst>
            </p:cNvPr>
            <p:cNvSpPr>
              <a:spLocks noChangeArrowheads="1"/>
            </p:cNvSpPr>
            <p:nvPr/>
          </p:nvSpPr>
          <p:spPr bwMode="auto">
            <a:xfrm>
              <a:off x="2214563" y="301625"/>
              <a:ext cx="292100" cy="292100"/>
            </a:xfrm>
            <a:custGeom>
              <a:avLst/>
              <a:gdLst>
                <a:gd name="T0" fmla="*/ 718 w 813"/>
                <a:gd name="T1" fmla="*/ 812 h 813"/>
                <a:gd name="T2" fmla="*/ 718 w 813"/>
                <a:gd name="T3" fmla="*/ 812 h 813"/>
                <a:gd name="T4" fmla="*/ 655 w 813"/>
                <a:gd name="T5" fmla="*/ 750 h 813"/>
                <a:gd name="T6" fmla="*/ 655 w 813"/>
                <a:gd name="T7" fmla="*/ 156 h 813"/>
                <a:gd name="T8" fmla="*/ 63 w 813"/>
                <a:gd name="T9" fmla="*/ 156 h 813"/>
                <a:gd name="T10" fmla="*/ 0 w 813"/>
                <a:gd name="T11" fmla="*/ 94 h 813"/>
                <a:gd name="T12" fmla="*/ 63 w 813"/>
                <a:gd name="T13" fmla="*/ 0 h 813"/>
                <a:gd name="T14" fmla="*/ 718 w 813"/>
                <a:gd name="T15" fmla="*/ 0 h 813"/>
                <a:gd name="T16" fmla="*/ 812 w 813"/>
                <a:gd name="T17" fmla="*/ 94 h 813"/>
                <a:gd name="T18" fmla="*/ 812 w 813"/>
                <a:gd name="T19" fmla="*/ 750 h 813"/>
                <a:gd name="T20" fmla="*/ 718 w 813"/>
                <a:gd name="T21" fmla="*/ 812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3" h="813">
                  <a:moveTo>
                    <a:pt x="718" y="812"/>
                  </a:moveTo>
                  <a:lnTo>
                    <a:pt x="718" y="812"/>
                  </a:lnTo>
                  <a:cubicBezTo>
                    <a:pt x="687" y="812"/>
                    <a:pt x="655" y="781"/>
                    <a:pt x="655" y="750"/>
                  </a:cubicBezTo>
                  <a:cubicBezTo>
                    <a:pt x="655" y="156"/>
                    <a:pt x="655" y="156"/>
                    <a:pt x="655" y="156"/>
                  </a:cubicBezTo>
                  <a:cubicBezTo>
                    <a:pt x="63" y="156"/>
                    <a:pt x="63" y="156"/>
                    <a:pt x="63" y="156"/>
                  </a:cubicBezTo>
                  <a:cubicBezTo>
                    <a:pt x="31" y="156"/>
                    <a:pt x="0" y="125"/>
                    <a:pt x="0" y="94"/>
                  </a:cubicBezTo>
                  <a:cubicBezTo>
                    <a:pt x="0" y="31"/>
                    <a:pt x="31" y="0"/>
                    <a:pt x="63" y="0"/>
                  </a:cubicBezTo>
                  <a:cubicBezTo>
                    <a:pt x="718" y="0"/>
                    <a:pt x="718" y="0"/>
                    <a:pt x="718" y="0"/>
                  </a:cubicBezTo>
                  <a:cubicBezTo>
                    <a:pt x="780" y="0"/>
                    <a:pt x="812" y="31"/>
                    <a:pt x="812" y="94"/>
                  </a:cubicBezTo>
                  <a:cubicBezTo>
                    <a:pt x="812" y="750"/>
                    <a:pt x="812" y="750"/>
                    <a:pt x="812" y="750"/>
                  </a:cubicBezTo>
                  <a:cubicBezTo>
                    <a:pt x="812" y="781"/>
                    <a:pt x="780" y="812"/>
                    <a:pt x="718" y="812"/>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3" name="Freeform 27">
              <a:extLst>
                <a:ext uri="{FF2B5EF4-FFF2-40B4-BE49-F238E27FC236}">
                  <a16:creationId xmlns:a16="http://schemas.microsoft.com/office/drawing/2014/main" id="{CB17EDF9-494F-493B-A1C2-63B6671F11A0}"/>
                </a:ext>
              </a:extLst>
            </p:cNvPr>
            <p:cNvSpPr>
              <a:spLocks noChangeArrowheads="1"/>
            </p:cNvSpPr>
            <p:nvPr/>
          </p:nvSpPr>
          <p:spPr bwMode="auto">
            <a:xfrm>
              <a:off x="2214563" y="1011238"/>
              <a:ext cx="292100" cy="292100"/>
            </a:xfrm>
            <a:custGeom>
              <a:avLst/>
              <a:gdLst>
                <a:gd name="T0" fmla="*/ 63 w 813"/>
                <a:gd name="T1" fmla="*/ 810 h 811"/>
                <a:gd name="T2" fmla="*/ 63 w 813"/>
                <a:gd name="T3" fmla="*/ 810 h 811"/>
                <a:gd name="T4" fmla="*/ 0 w 813"/>
                <a:gd name="T5" fmla="*/ 747 h 811"/>
                <a:gd name="T6" fmla="*/ 63 w 813"/>
                <a:gd name="T7" fmla="*/ 654 h 811"/>
                <a:gd name="T8" fmla="*/ 655 w 813"/>
                <a:gd name="T9" fmla="*/ 654 h 811"/>
                <a:gd name="T10" fmla="*/ 655 w 813"/>
                <a:gd name="T11" fmla="*/ 93 h 811"/>
                <a:gd name="T12" fmla="*/ 718 w 813"/>
                <a:gd name="T13" fmla="*/ 0 h 811"/>
                <a:gd name="T14" fmla="*/ 812 w 813"/>
                <a:gd name="T15" fmla="*/ 93 h 811"/>
                <a:gd name="T16" fmla="*/ 812 w 813"/>
                <a:gd name="T17" fmla="*/ 747 h 811"/>
                <a:gd name="T18" fmla="*/ 718 w 813"/>
                <a:gd name="T19" fmla="*/ 810 h 811"/>
                <a:gd name="T20" fmla="*/ 63 w 813"/>
                <a:gd name="T21" fmla="*/ 81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3" h="811">
                  <a:moveTo>
                    <a:pt x="63" y="810"/>
                  </a:moveTo>
                  <a:lnTo>
                    <a:pt x="63" y="810"/>
                  </a:lnTo>
                  <a:cubicBezTo>
                    <a:pt x="31" y="810"/>
                    <a:pt x="0" y="779"/>
                    <a:pt x="0" y="747"/>
                  </a:cubicBezTo>
                  <a:cubicBezTo>
                    <a:pt x="0" y="685"/>
                    <a:pt x="31" y="654"/>
                    <a:pt x="63" y="654"/>
                  </a:cubicBezTo>
                  <a:cubicBezTo>
                    <a:pt x="655" y="654"/>
                    <a:pt x="655" y="654"/>
                    <a:pt x="655" y="654"/>
                  </a:cubicBezTo>
                  <a:cubicBezTo>
                    <a:pt x="655" y="93"/>
                    <a:pt x="655" y="93"/>
                    <a:pt x="655" y="93"/>
                  </a:cubicBezTo>
                  <a:cubicBezTo>
                    <a:pt x="655" y="31"/>
                    <a:pt x="687" y="0"/>
                    <a:pt x="718" y="0"/>
                  </a:cubicBezTo>
                  <a:cubicBezTo>
                    <a:pt x="780" y="0"/>
                    <a:pt x="812" y="31"/>
                    <a:pt x="812" y="93"/>
                  </a:cubicBezTo>
                  <a:cubicBezTo>
                    <a:pt x="812" y="747"/>
                    <a:pt x="812" y="747"/>
                    <a:pt x="812" y="747"/>
                  </a:cubicBezTo>
                  <a:cubicBezTo>
                    <a:pt x="812" y="779"/>
                    <a:pt x="780" y="810"/>
                    <a:pt x="718" y="810"/>
                  </a:cubicBezTo>
                  <a:lnTo>
                    <a:pt x="63" y="810"/>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4" name="Freeform 28">
              <a:extLst>
                <a:ext uri="{FF2B5EF4-FFF2-40B4-BE49-F238E27FC236}">
                  <a16:creationId xmlns:a16="http://schemas.microsoft.com/office/drawing/2014/main" id="{23893124-E327-4262-8791-808CFB178899}"/>
                </a:ext>
              </a:extLst>
            </p:cNvPr>
            <p:cNvSpPr>
              <a:spLocks noChangeArrowheads="1"/>
            </p:cNvSpPr>
            <p:nvPr/>
          </p:nvSpPr>
          <p:spPr bwMode="auto">
            <a:xfrm>
              <a:off x="1741488" y="774700"/>
              <a:ext cx="57150" cy="57150"/>
            </a:xfrm>
            <a:custGeom>
              <a:avLst/>
              <a:gdLst>
                <a:gd name="T0" fmla="*/ 62 w 157"/>
                <a:gd name="T1" fmla="*/ 157 h 158"/>
                <a:gd name="T2" fmla="*/ 62 w 157"/>
                <a:gd name="T3" fmla="*/ 157 h 158"/>
                <a:gd name="T4" fmla="*/ 0 w 157"/>
                <a:gd name="T5" fmla="*/ 94 h 158"/>
                <a:gd name="T6" fmla="*/ 62 w 157"/>
                <a:gd name="T7" fmla="*/ 0 h 158"/>
                <a:gd name="T8" fmla="*/ 156 w 157"/>
                <a:gd name="T9" fmla="*/ 94 h 158"/>
                <a:gd name="T10" fmla="*/ 62 w 157"/>
                <a:gd name="T11" fmla="*/ 157 h 158"/>
              </a:gdLst>
              <a:ahLst/>
              <a:cxnLst>
                <a:cxn ang="0">
                  <a:pos x="T0" y="T1"/>
                </a:cxn>
                <a:cxn ang="0">
                  <a:pos x="T2" y="T3"/>
                </a:cxn>
                <a:cxn ang="0">
                  <a:pos x="T4" y="T5"/>
                </a:cxn>
                <a:cxn ang="0">
                  <a:pos x="T6" y="T7"/>
                </a:cxn>
                <a:cxn ang="0">
                  <a:pos x="T8" y="T9"/>
                </a:cxn>
                <a:cxn ang="0">
                  <a:pos x="T10" y="T11"/>
                </a:cxn>
              </a:cxnLst>
              <a:rect l="0" t="0" r="r" b="b"/>
              <a:pathLst>
                <a:path w="157" h="158">
                  <a:moveTo>
                    <a:pt x="62" y="157"/>
                  </a:moveTo>
                  <a:lnTo>
                    <a:pt x="62" y="157"/>
                  </a:lnTo>
                  <a:cubicBezTo>
                    <a:pt x="31" y="157"/>
                    <a:pt x="0" y="125"/>
                    <a:pt x="0" y="94"/>
                  </a:cubicBezTo>
                  <a:cubicBezTo>
                    <a:pt x="0" y="32"/>
                    <a:pt x="31" y="0"/>
                    <a:pt x="62" y="0"/>
                  </a:cubicBezTo>
                  <a:cubicBezTo>
                    <a:pt x="125" y="0"/>
                    <a:pt x="156" y="32"/>
                    <a:pt x="156" y="94"/>
                  </a:cubicBezTo>
                  <a:cubicBezTo>
                    <a:pt x="156" y="125"/>
                    <a:pt x="125" y="157"/>
                    <a:pt x="62" y="157"/>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5" name="Freeform 29">
              <a:extLst>
                <a:ext uri="{FF2B5EF4-FFF2-40B4-BE49-F238E27FC236}">
                  <a16:creationId xmlns:a16="http://schemas.microsoft.com/office/drawing/2014/main" id="{0BF5390A-C9EC-4ED1-B1DA-5034A0579A3F}"/>
                </a:ext>
              </a:extLst>
            </p:cNvPr>
            <p:cNvSpPr>
              <a:spLocks noChangeArrowheads="1"/>
            </p:cNvSpPr>
            <p:nvPr/>
          </p:nvSpPr>
          <p:spPr bwMode="auto">
            <a:xfrm>
              <a:off x="1112838" y="774700"/>
              <a:ext cx="57150" cy="57150"/>
            </a:xfrm>
            <a:custGeom>
              <a:avLst/>
              <a:gdLst>
                <a:gd name="T0" fmla="*/ 62 w 157"/>
                <a:gd name="T1" fmla="*/ 157 h 158"/>
                <a:gd name="T2" fmla="*/ 62 w 157"/>
                <a:gd name="T3" fmla="*/ 157 h 158"/>
                <a:gd name="T4" fmla="*/ 0 w 157"/>
                <a:gd name="T5" fmla="*/ 94 h 158"/>
                <a:gd name="T6" fmla="*/ 62 w 157"/>
                <a:gd name="T7" fmla="*/ 0 h 158"/>
                <a:gd name="T8" fmla="*/ 156 w 157"/>
                <a:gd name="T9" fmla="*/ 94 h 158"/>
                <a:gd name="T10" fmla="*/ 62 w 157"/>
                <a:gd name="T11" fmla="*/ 157 h 158"/>
              </a:gdLst>
              <a:ahLst/>
              <a:cxnLst>
                <a:cxn ang="0">
                  <a:pos x="T0" y="T1"/>
                </a:cxn>
                <a:cxn ang="0">
                  <a:pos x="T2" y="T3"/>
                </a:cxn>
                <a:cxn ang="0">
                  <a:pos x="T4" y="T5"/>
                </a:cxn>
                <a:cxn ang="0">
                  <a:pos x="T6" y="T7"/>
                </a:cxn>
                <a:cxn ang="0">
                  <a:pos x="T8" y="T9"/>
                </a:cxn>
                <a:cxn ang="0">
                  <a:pos x="T10" y="T11"/>
                </a:cxn>
              </a:cxnLst>
              <a:rect l="0" t="0" r="r" b="b"/>
              <a:pathLst>
                <a:path w="157" h="158">
                  <a:moveTo>
                    <a:pt x="62" y="157"/>
                  </a:moveTo>
                  <a:lnTo>
                    <a:pt x="62" y="157"/>
                  </a:lnTo>
                  <a:cubicBezTo>
                    <a:pt x="31" y="157"/>
                    <a:pt x="0" y="125"/>
                    <a:pt x="0" y="94"/>
                  </a:cubicBezTo>
                  <a:cubicBezTo>
                    <a:pt x="0" y="32"/>
                    <a:pt x="31" y="0"/>
                    <a:pt x="62" y="0"/>
                  </a:cubicBezTo>
                  <a:cubicBezTo>
                    <a:pt x="125" y="0"/>
                    <a:pt x="156" y="32"/>
                    <a:pt x="156" y="94"/>
                  </a:cubicBezTo>
                  <a:cubicBezTo>
                    <a:pt x="156" y="125"/>
                    <a:pt x="125" y="157"/>
                    <a:pt x="62" y="157"/>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6" name="Freeform 30">
              <a:extLst>
                <a:ext uri="{FF2B5EF4-FFF2-40B4-BE49-F238E27FC236}">
                  <a16:creationId xmlns:a16="http://schemas.microsoft.com/office/drawing/2014/main" id="{F57F9AF0-050D-4807-9C96-384FB96B6029}"/>
                </a:ext>
              </a:extLst>
            </p:cNvPr>
            <p:cNvSpPr>
              <a:spLocks noChangeArrowheads="1"/>
            </p:cNvSpPr>
            <p:nvPr/>
          </p:nvSpPr>
          <p:spPr bwMode="auto">
            <a:xfrm>
              <a:off x="1303338" y="458788"/>
              <a:ext cx="292100" cy="687387"/>
            </a:xfrm>
            <a:custGeom>
              <a:avLst/>
              <a:gdLst>
                <a:gd name="T0" fmla="*/ 406 w 811"/>
                <a:gd name="T1" fmla="*/ 1907 h 1908"/>
                <a:gd name="T2" fmla="*/ 406 w 811"/>
                <a:gd name="T3" fmla="*/ 1907 h 1908"/>
                <a:gd name="T4" fmla="*/ 343 w 811"/>
                <a:gd name="T5" fmla="*/ 1844 h 1908"/>
                <a:gd name="T6" fmla="*/ 343 w 811"/>
                <a:gd name="T7" fmla="*/ 1688 h 1908"/>
                <a:gd name="T8" fmla="*/ 312 w 811"/>
                <a:gd name="T9" fmla="*/ 1688 h 1908"/>
                <a:gd name="T10" fmla="*/ 0 w 811"/>
                <a:gd name="T11" fmla="*/ 1282 h 1908"/>
                <a:gd name="T12" fmla="*/ 93 w 811"/>
                <a:gd name="T13" fmla="*/ 1188 h 1908"/>
                <a:gd name="T14" fmla="*/ 156 w 811"/>
                <a:gd name="T15" fmla="*/ 1282 h 1908"/>
                <a:gd name="T16" fmla="*/ 406 w 811"/>
                <a:gd name="T17" fmla="*/ 1532 h 1908"/>
                <a:gd name="T18" fmla="*/ 654 w 811"/>
                <a:gd name="T19" fmla="*/ 1282 h 1908"/>
                <a:gd name="T20" fmla="*/ 406 w 811"/>
                <a:gd name="T21" fmla="*/ 1032 h 1908"/>
                <a:gd name="T22" fmla="*/ 0 w 811"/>
                <a:gd name="T23" fmla="*/ 625 h 1908"/>
                <a:gd name="T24" fmla="*/ 312 w 811"/>
                <a:gd name="T25" fmla="*/ 219 h 1908"/>
                <a:gd name="T26" fmla="*/ 343 w 811"/>
                <a:gd name="T27" fmla="*/ 219 h 1908"/>
                <a:gd name="T28" fmla="*/ 343 w 811"/>
                <a:gd name="T29" fmla="*/ 94 h 1908"/>
                <a:gd name="T30" fmla="*/ 406 w 811"/>
                <a:gd name="T31" fmla="*/ 0 h 1908"/>
                <a:gd name="T32" fmla="*/ 498 w 811"/>
                <a:gd name="T33" fmla="*/ 94 h 1908"/>
                <a:gd name="T34" fmla="*/ 498 w 811"/>
                <a:gd name="T35" fmla="*/ 219 h 1908"/>
                <a:gd name="T36" fmla="*/ 498 w 811"/>
                <a:gd name="T37" fmla="*/ 219 h 1908"/>
                <a:gd name="T38" fmla="*/ 810 w 811"/>
                <a:gd name="T39" fmla="*/ 625 h 1908"/>
                <a:gd name="T40" fmla="*/ 748 w 811"/>
                <a:gd name="T41" fmla="*/ 719 h 1908"/>
                <a:gd name="T42" fmla="*/ 654 w 811"/>
                <a:gd name="T43" fmla="*/ 625 h 1908"/>
                <a:gd name="T44" fmla="*/ 406 w 811"/>
                <a:gd name="T45" fmla="*/ 375 h 1908"/>
                <a:gd name="T46" fmla="*/ 156 w 811"/>
                <a:gd name="T47" fmla="*/ 625 h 1908"/>
                <a:gd name="T48" fmla="*/ 406 w 811"/>
                <a:gd name="T49" fmla="*/ 875 h 1908"/>
                <a:gd name="T50" fmla="*/ 810 w 811"/>
                <a:gd name="T51" fmla="*/ 1282 h 1908"/>
                <a:gd name="T52" fmla="*/ 498 w 811"/>
                <a:gd name="T53" fmla="*/ 1688 h 1908"/>
                <a:gd name="T54" fmla="*/ 498 w 811"/>
                <a:gd name="T55" fmla="*/ 1688 h 1908"/>
                <a:gd name="T56" fmla="*/ 498 w 811"/>
                <a:gd name="T57" fmla="*/ 1844 h 1908"/>
                <a:gd name="T58" fmla="*/ 406 w 811"/>
                <a:gd name="T59" fmla="*/ 1907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1" h="1908">
                  <a:moveTo>
                    <a:pt x="406" y="1907"/>
                  </a:moveTo>
                  <a:lnTo>
                    <a:pt x="406" y="1907"/>
                  </a:lnTo>
                  <a:cubicBezTo>
                    <a:pt x="375" y="1907"/>
                    <a:pt x="343" y="1875"/>
                    <a:pt x="343" y="1844"/>
                  </a:cubicBezTo>
                  <a:cubicBezTo>
                    <a:pt x="343" y="1688"/>
                    <a:pt x="343" y="1688"/>
                    <a:pt x="343" y="1688"/>
                  </a:cubicBezTo>
                  <a:cubicBezTo>
                    <a:pt x="312" y="1688"/>
                    <a:pt x="312" y="1688"/>
                    <a:pt x="312" y="1688"/>
                  </a:cubicBezTo>
                  <a:cubicBezTo>
                    <a:pt x="125" y="1625"/>
                    <a:pt x="0" y="1469"/>
                    <a:pt x="0" y="1282"/>
                  </a:cubicBezTo>
                  <a:cubicBezTo>
                    <a:pt x="0" y="1250"/>
                    <a:pt x="31" y="1188"/>
                    <a:pt x="93" y="1188"/>
                  </a:cubicBezTo>
                  <a:cubicBezTo>
                    <a:pt x="125" y="1188"/>
                    <a:pt x="156" y="1250"/>
                    <a:pt x="156" y="1282"/>
                  </a:cubicBezTo>
                  <a:cubicBezTo>
                    <a:pt x="156" y="1407"/>
                    <a:pt x="281" y="1532"/>
                    <a:pt x="406" y="1532"/>
                  </a:cubicBezTo>
                  <a:cubicBezTo>
                    <a:pt x="560" y="1532"/>
                    <a:pt x="654" y="1407"/>
                    <a:pt x="654" y="1282"/>
                  </a:cubicBezTo>
                  <a:cubicBezTo>
                    <a:pt x="654" y="1157"/>
                    <a:pt x="560" y="1032"/>
                    <a:pt x="406" y="1032"/>
                  </a:cubicBezTo>
                  <a:cubicBezTo>
                    <a:pt x="187" y="1032"/>
                    <a:pt x="0" y="844"/>
                    <a:pt x="0" y="625"/>
                  </a:cubicBezTo>
                  <a:cubicBezTo>
                    <a:pt x="0" y="438"/>
                    <a:pt x="125" y="282"/>
                    <a:pt x="312" y="219"/>
                  </a:cubicBezTo>
                  <a:cubicBezTo>
                    <a:pt x="343" y="219"/>
                    <a:pt x="343" y="219"/>
                    <a:pt x="343" y="219"/>
                  </a:cubicBezTo>
                  <a:cubicBezTo>
                    <a:pt x="343" y="94"/>
                    <a:pt x="343" y="94"/>
                    <a:pt x="343" y="94"/>
                  </a:cubicBezTo>
                  <a:cubicBezTo>
                    <a:pt x="343" y="32"/>
                    <a:pt x="375" y="0"/>
                    <a:pt x="406" y="0"/>
                  </a:cubicBezTo>
                  <a:cubicBezTo>
                    <a:pt x="467" y="0"/>
                    <a:pt x="498" y="32"/>
                    <a:pt x="498" y="94"/>
                  </a:cubicBezTo>
                  <a:cubicBezTo>
                    <a:pt x="498" y="219"/>
                    <a:pt x="498" y="219"/>
                    <a:pt x="498" y="219"/>
                  </a:cubicBezTo>
                  <a:lnTo>
                    <a:pt x="498" y="219"/>
                  </a:lnTo>
                  <a:cubicBezTo>
                    <a:pt x="685" y="282"/>
                    <a:pt x="810" y="438"/>
                    <a:pt x="810" y="625"/>
                  </a:cubicBezTo>
                  <a:cubicBezTo>
                    <a:pt x="810" y="657"/>
                    <a:pt x="779" y="719"/>
                    <a:pt x="748" y="719"/>
                  </a:cubicBezTo>
                  <a:cubicBezTo>
                    <a:pt x="685" y="719"/>
                    <a:pt x="654" y="657"/>
                    <a:pt x="654" y="625"/>
                  </a:cubicBezTo>
                  <a:cubicBezTo>
                    <a:pt x="654" y="500"/>
                    <a:pt x="560" y="375"/>
                    <a:pt x="406" y="375"/>
                  </a:cubicBezTo>
                  <a:cubicBezTo>
                    <a:pt x="281" y="375"/>
                    <a:pt x="156" y="500"/>
                    <a:pt x="156" y="625"/>
                  </a:cubicBezTo>
                  <a:cubicBezTo>
                    <a:pt x="156" y="750"/>
                    <a:pt x="281" y="875"/>
                    <a:pt x="406" y="875"/>
                  </a:cubicBezTo>
                  <a:cubicBezTo>
                    <a:pt x="623" y="875"/>
                    <a:pt x="810" y="1063"/>
                    <a:pt x="810" y="1282"/>
                  </a:cubicBezTo>
                  <a:cubicBezTo>
                    <a:pt x="810" y="1469"/>
                    <a:pt x="685" y="1625"/>
                    <a:pt x="498" y="1688"/>
                  </a:cubicBezTo>
                  <a:lnTo>
                    <a:pt x="498" y="1688"/>
                  </a:lnTo>
                  <a:cubicBezTo>
                    <a:pt x="498" y="1844"/>
                    <a:pt x="498" y="1844"/>
                    <a:pt x="498" y="1844"/>
                  </a:cubicBezTo>
                  <a:cubicBezTo>
                    <a:pt x="498" y="1875"/>
                    <a:pt x="467" y="1907"/>
                    <a:pt x="406" y="1907"/>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7" name="Freeform 31">
              <a:extLst>
                <a:ext uri="{FF2B5EF4-FFF2-40B4-BE49-F238E27FC236}">
                  <a16:creationId xmlns:a16="http://schemas.microsoft.com/office/drawing/2014/main" id="{9366257E-EE3F-4C2B-8B4A-6276EDDDC169}"/>
                </a:ext>
              </a:extLst>
            </p:cNvPr>
            <p:cNvSpPr>
              <a:spLocks noChangeArrowheads="1"/>
            </p:cNvSpPr>
            <p:nvPr/>
          </p:nvSpPr>
          <p:spPr bwMode="auto">
            <a:xfrm>
              <a:off x="954088" y="301625"/>
              <a:ext cx="1000125" cy="1000125"/>
            </a:xfrm>
            <a:custGeom>
              <a:avLst/>
              <a:gdLst>
                <a:gd name="T0" fmla="*/ 1375 w 2780"/>
                <a:gd name="T1" fmla="*/ 2779 h 2780"/>
                <a:gd name="T2" fmla="*/ 1375 w 2780"/>
                <a:gd name="T3" fmla="*/ 2779 h 2780"/>
                <a:gd name="T4" fmla="*/ 0 w 2780"/>
                <a:gd name="T5" fmla="*/ 1406 h 2780"/>
                <a:gd name="T6" fmla="*/ 1375 w 2780"/>
                <a:gd name="T7" fmla="*/ 0 h 2780"/>
                <a:gd name="T8" fmla="*/ 2779 w 2780"/>
                <a:gd name="T9" fmla="*/ 1406 h 2780"/>
                <a:gd name="T10" fmla="*/ 2529 w 2780"/>
                <a:gd name="T11" fmla="*/ 2187 h 2780"/>
                <a:gd name="T12" fmla="*/ 2436 w 2780"/>
                <a:gd name="T13" fmla="*/ 2219 h 2780"/>
                <a:gd name="T14" fmla="*/ 2404 w 2780"/>
                <a:gd name="T15" fmla="*/ 2219 h 2780"/>
                <a:gd name="T16" fmla="*/ 2373 w 2780"/>
                <a:gd name="T17" fmla="*/ 2094 h 2780"/>
                <a:gd name="T18" fmla="*/ 2623 w 2780"/>
                <a:gd name="T19" fmla="*/ 1406 h 2780"/>
                <a:gd name="T20" fmla="*/ 1375 w 2780"/>
                <a:gd name="T21" fmla="*/ 156 h 2780"/>
                <a:gd name="T22" fmla="*/ 156 w 2780"/>
                <a:gd name="T23" fmla="*/ 1406 h 2780"/>
                <a:gd name="T24" fmla="*/ 1375 w 2780"/>
                <a:gd name="T25" fmla="*/ 2623 h 2780"/>
                <a:gd name="T26" fmla="*/ 2092 w 2780"/>
                <a:gd name="T27" fmla="*/ 2406 h 2780"/>
                <a:gd name="T28" fmla="*/ 2154 w 2780"/>
                <a:gd name="T29" fmla="*/ 2375 h 2780"/>
                <a:gd name="T30" fmla="*/ 2217 w 2780"/>
                <a:gd name="T31" fmla="*/ 2406 h 2780"/>
                <a:gd name="T32" fmla="*/ 2217 w 2780"/>
                <a:gd name="T33" fmla="*/ 2469 h 2780"/>
                <a:gd name="T34" fmla="*/ 2186 w 2780"/>
                <a:gd name="T35" fmla="*/ 2529 h 2780"/>
                <a:gd name="T36" fmla="*/ 1375 w 2780"/>
                <a:gd name="T37" fmla="*/ 2779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0" h="2780">
                  <a:moveTo>
                    <a:pt x="1375" y="2779"/>
                  </a:moveTo>
                  <a:lnTo>
                    <a:pt x="1375" y="2779"/>
                  </a:lnTo>
                  <a:cubicBezTo>
                    <a:pt x="625" y="2779"/>
                    <a:pt x="0" y="2156"/>
                    <a:pt x="0" y="1406"/>
                  </a:cubicBezTo>
                  <a:cubicBezTo>
                    <a:pt x="0" y="625"/>
                    <a:pt x="625" y="0"/>
                    <a:pt x="1375" y="0"/>
                  </a:cubicBezTo>
                  <a:cubicBezTo>
                    <a:pt x="2154" y="0"/>
                    <a:pt x="2779" y="625"/>
                    <a:pt x="2779" y="1406"/>
                  </a:cubicBezTo>
                  <a:cubicBezTo>
                    <a:pt x="2779" y="1687"/>
                    <a:pt x="2686" y="1969"/>
                    <a:pt x="2529" y="2187"/>
                  </a:cubicBezTo>
                  <a:cubicBezTo>
                    <a:pt x="2498" y="2219"/>
                    <a:pt x="2467" y="2219"/>
                    <a:pt x="2436" y="2219"/>
                  </a:cubicBezTo>
                  <a:lnTo>
                    <a:pt x="2404" y="2219"/>
                  </a:lnTo>
                  <a:cubicBezTo>
                    <a:pt x="2373" y="2187"/>
                    <a:pt x="2373" y="2156"/>
                    <a:pt x="2373" y="2094"/>
                  </a:cubicBezTo>
                  <a:cubicBezTo>
                    <a:pt x="2529" y="1906"/>
                    <a:pt x="2623" y="1656"/>
                    <a:pt x="2623" y="1406"/>
                  </a:cubicBezTo>
                  <a:cubicBezTo>
                    <a:pt x="2623" y="719"/>
                    <a:pt x="2061" y="156"/>
                    <a:pt x="1375" y="156"/>
                  </a:cubicBezTo>
                  <a:cubicBezTo>
                    <a:pt x="688" y="156"/>
                    <a:pt x="156" y="719"/>
                    <a:pt x="156" y="1406"/>
                  </a:cubicBezTo>
                  <a:cubicBezTo>
                    <a:pt x="156" y="2062"/>
                    <a:pt x="688" y="2623"/>
                    <a:pt x="1375" y="2623"/>
                  </a:cubicBezTo>
                  <a:cubicBezTo>
                    <a:pt x="1623" y="2623"/>
                    <a:pt x="1873" y="2529"/>
                    <a:pt x="2092" y="2406"/>
                  </a:cubicBezTo>
                  <a:cubicBezTo>
                    <a:pt x="2092" y="2375"/>
                    <a:pt x="2123" y="2375"/>
                    <a:pt x="2154" y="2375"/>
                  </a:cubicBezTo>
                  <a:cubicBezTo>
                    <a:pt x="2154" y="2375"/>
                    <a:pt x="2186" y="2406"/>
                    <a:pt x="2217" y="2406"/>
                  </a:cubicBezTo>
                  <a:cubicBezTo>
                    <a:pt x="2217" y="2437"/>
                    <a:pt x="2217" y="2437"/>
                    <a:pt x="2217" y="2469"/>
                  </a:cubicBezTo>
                  <a:cubicBezTo>
                    <a:pt x="2217" y="2498"/>
                    <a:pt x="2217" y="2498"/>
                    <a:pt x="2186" y="2529"/>
                  </a:cubicBezTo>
                  <a:cubicBezTo>
                    <a:pt x="1936" y="2685"/>
                    <a:pt x="1686" y="2779"/>
                    <a:pt x="1375" y="2779"/>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9" name="Picture 8">
            <a:extLst>
              <a:ext uri="{FF2B5EF4-FFF2-40B4-BE49-F238E27FC236}">
                <a16:creationId xmlns:a16="http://schemas.microsoft.com/office/drawing/2014/main" id="{B4DADCFB-5B04-4CB6-8334-3008D10EF700}"/>
              </a:ext>
            </a:extLst>
          </p:cNvPr>
          <p:cNvPicPr>
            <a:picLocks noChangeAspect="1"/>
          </p:cNvPicPr>
          <p:nvPr/>
        </p:nvPicPr>
        <p:blipFill>
          <a:blip r:embed="rId3"/>
          <a:stretch>
            <a:fillRect/>
          </a:stretch>
        </p:blipFill>
        <p:spPr>
          <a:xfrm>
            <a:off x="711220" y="3314157"/>
            <a:ext cx="518205" cy="688908"/>
          </a:xfrm>
          <a:prstGeom prst="rect">
            <a:avLst/>
          </a:prstGeom>
        </p:spPr>
      </p:pic>
      <p:grpSp>
        <p:nvGrpSpPr>
          <p:cNvPr id="228" name="Group 227">
            <a:extLst>
              <a:ext uri="{FF2B5EF4-FFF2-40B4-BE49-F238E27FC236}">
                <a16:creationId xmlns:a16="http://schemas.microsoft.com/office/drawing/2014/main" id="{3E900930-73FF-4E0A-BFC5-FAAEE489014A}"/>
              </a:ext>
            </a:extLst>
          </p:cNvPr>
          <p:cNvGrpSpPr/>
          <p:nvPr/>
        </p:nvGrpSpPr>
        <p:grpSpPr>
          <a:xfrm>
            <a:off x="652181" y="4383595"/>
            <a:ext cx="606819" cy="614898"/>
            <a:chOff x="5256213" y="3743325"/>
            <a:chExt cx="1073150" cy="1087438"/>
          </a:xfrm>
        </p:grpSpPr>
        <p:sp>
          <p:nvSpPr>
            <p:cNvPr id="229" name="Freeform 186">
              <a:extLst>
                <a:ext uri="{FF2B5EF4-FFF2-40B4-BE49-F238E27FC236}">
                  <a16:creationId xmlns:a16="http://schemas.microsoft.com/office/drawing/2014/main" id="{2246C271-62D3-4CFF-A50F-C6318BC9A822}"/>
                </a:ext>
              </a:extLst>
            </p:cNvPr>
            <p:cNvSpPr>
              <a:spLocks noChangeArrowheads="1"/>
            </p:cNvSpPr>
            <p:nvPr/>
          </p:nvSpPr>
          <p:spPr bwMode="auto">
            <a:xfrm>
              <a:off x="5357813" y="3810000"/>
              <a:ext cx="407987" cy="666750"/>
            </a:xfrm>
            <a:custGeom>
              <a:avLst/>
              <a:gdLst>
                <a:gd name="T0" fmla="*/ 150 w 1134"/>
                <a:gd name="T1" fmla="*/ 1849 h 1850"/>
                <a:gd name="T2" fmla="*/ 150 w 1134"/>
                <a:gd name="T3" fmla="*/ 1849 h 1850"/>
                <a:gd name="T4" fmla="*/ 116 w 1134"/>
                <a:gd name="T5" fmla="*/ 1833 h 1850"/>
                <a:gd name="T6" fmla="*/ 0 w 1134"/>
                <a:gd name="T7" fmla="*/ 1317 h 1850"/>
                <a:gd name="T8" fmla="*/ 316 w 1134"/>
                <a:gd name="T9" fmla="*/ 500 h 1850"/>
                <a:gd name="T10" fmla="*/ 950 w 1134"/>
                <a:gd name="T11" fmla="*/ 134 h 1850"/>
                <a:gd name="T12" fmla="*/ 666 w 1134"/>
                <a:gd name="T13" fmla="*/ 67 h 1850"/>
                <a:gd name="T14" fmla="*/ 633 w 1134"/>
                <a:gd name="T15" fmla="*/ 17 h 1850"/>
                <a:gd name="T16" fmla="*/ 683 w 1134"/>
                <a:gd name="T17" fmla="*/ 0 h 1850"/>
                <a:gd name="T18" fmla="*/ 1116 w 1134"/>
                <a:gd name="T19" fmla="*/ 117 h 1850"/>
                <a:gd name="T20" fmla="*/ 1133 w 1134"/>
                <a:gd name="T21" fmla="*/ 150 h 1850"/>
                <a:gd name="T22" fmla="*/ 1099 w 1134"/>
                <a:gd name="T23" fmla="*/ 183 h 1850"/>
                <a:gd name="T24" fmla="*/ 366 w 1134"/>
                <a:gd name="T25" fmla="*/ 550 h 1850"/>
                <a:gd name="T26" fmla="*/ 66 w 1134"/>
                <a:gd name="T27" fmla="*/ 1317 h 1850"/>
                <a:gd name="T28" fmla="*/ 166 w 1134"/>
                <a:gd name="T29" fmla="*/ 1800 h 1850"/>
                <a:gd name="T30" fmla="*/ 150 w 1134"/>
                <a:gd name="T31" fmla="*/ 1849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4" h="1850">
                  <a:moveTo>
                    <a:pt x="150" y="1849"/>
                  </a:moveTo>
                  <a:lnTo>
                    <a:pt x="150" y="1849"/>
                  </a:lnTo>
                  <a:cubicBezTo>
                    <a:pt x="133" y="1849"/>
                    <a:pt x="116" y="1849"/>
                    <a:pt x="116" y="1833"/>
                  </a:cubicBezTo>
                  <a:cubicBezTo>
                    <a:pt x="33" y="1666"/>
                    <a:pt x="0" y="1499"/>
                    <a:pt x="0" y="1317"/>
                  </a:cubicBezTo>
                  <a:cubicBezTo>
                    <a:pt x="0" y="1017"/>
                    <a:pt x="116" y="734"/>
                    <a:pt x="316" y="500"/>
                  </a:cubicBezTo>
                  <a:cubicBezTo>
                    <a:pt x="483" y="317"/>
                    <a:pt x="699" y="201"/>
                    <a:pt x="950" y="134"/>
                  </a:cubicBezTo>
                  <a:cubicBezTo>
                    <a:pt x="666" y="67"/>
                    <a:pt x="666" y="67"/>
                    <a:pt x="666" y="67"/>
                  </a:cubicBezTo>
                  <a:cubicBezTo>
                    <a:pt x="649" y="67"/>
                    <a:pt x="633" y="51"/>
                    <a:pt x="633" y="17"/>
                  </a:cubicBezTo>
                  <a:cubicBezTo>
                    <a:pt x="633" y="0"/>
                    <a:pt x="666" y="0"/>
                    <a:pt x="683" y="0"/>
                  </a:cubicBezTo>
                  <a:cubicBezTo>
                    <a:pt x="1116" y="117"/>
                    <a:pt x="1116" y="117"/>
                    <a:pt x="1116" y="117"/>
                  </a:cubicBezTo>
                  <a:cubicBezTo>
                    <a:pt x="1133" y="117"/>
                    <a:pt x="1133" y="134"/>
                    <a:pt x="1133" y="150"/>
                  </a:cubicBezTo>
                  <a:cubicBezTo>
                    <a:pt x="1133" y="167"/>
                    <a:pt x="1116" y="183"/>
                    <a:pt x="1099" y="183"/>
                  </a:cubicBezTo>
                  <a:cubicBezTo>
                    <a:pt x="816" y="201"/>
                    <a:pt x="566" y="334"/>
                    <a:pt x="366" y="550"/>
                  </a:cubicBezTo>
                  <a:cubicBezTo>
                    <a:pt x="166" y="750"/>
                    <a:pt x="66" y="1034"/>
                    <a:pt x="66" y="1317"/>
                  </a:cubicBezTo>
                  <a:cubicBezTo>
                    <a:pt x="66" y="1483"/>
                    <a:pt x="99" y="1650"/>
                    <a:pt x="166" y="1800"/>
                  </a:cubicBezTo>
                  <a:cubicBezTo>
                    <a:pt x="183" y="1816"/>
                    <a:pt x="166" y="1833"/>
                    <a:pt x="150" y="1849"/>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0" name="Freeform 187">
              <a:extLst>
                <a:ext uri="{FF2B5EF4-FFF2-40B4-BE49-F238E27FC236}">
                  <a16:creationId xmlns:a16="http://schemas.microsoft.com/office/drawing/2014/main" id="{8053EAC0-B2C0-4849-B9AC-331F695D065A}"/>
                </a:ext>
              </a:extLst>
            </p:cNvPr>
            <p:cNvSpPr>
              <a:spLocks noChangeArrowheads="1"/>
            </p:cNvSpPr>
            <p:nvPr/>
          </p:nvSpPr>
          <p:spPr bwMode="auto">
            <a:xfrm>
              <a:off x="5364163" y="3816350"/>
              <a:ext cx="396875" cy="654050"/>
            </a:xfrm>
            <a:custGeom>
              <a:avLst/>
              <a:gdLst>
                <a:gd name="T0" fmla="*/ 650 w 1101"/>
                <a:gd name="T1" fmla="*/ 0 h 1817"/>
                <a:gd name="T2" fmla="*/ 650 w 1101"/>
                <a:gd name="T3" fmla="*/ 0 h 1817"/>
                <a:gd name="T4" fmla="*/ 633 w 1101"/>
                <a:gd name="T5" fmla="*/ 17 h 1817"/>
                <a:gd name="T6" fmla="*/ 650 w 1101"/>
                <a:gd name="T7" fmla="*/ 34 h 1817"/>
                <a:gd name="T8" fmla="*/ 1017 w 1101"/>
                <a:gd name="T9" fmla="*/ 133 h 1817"/>
                <a:gd name="T10" fmla="*/ 934 w 1101"/>
                <a:gd name="T11" fmla="*/ 150 h 1817"/>
                <a:gd name="T12" fmla="*/ 317 w 1101"/>
                <a:gd name="T13" fmla="*/ 500 h 1817"/>
                <a:gd name="T14" fmla="*/ 0 w 1101"/>
                <a:gd name="T15" fmla="*/ 1300 h 1817"/>
                <a:gd name="T16" fmla="*/ 117 w 1101"/>
                <a:gd name="T17" fmla="*/ 1799 h 1817"/>
                <a:gd name="T18" fmla="*/ 134 w 1101"/>
                <a:gd name="T19" fmla="*/ 1816 h 1817"/>
                <a:gd name="T20" fmla="*/ 134 w 1101"/>
                <a:gd name="T21" fmla="*/ 1799 h 1817"/>
                <a:gd name="T22" fmla="*/ 134 w 1101"/>
                <a:gd name="T23" fmla="*/ 1799 h 1817"/>
                <a:gd name="T24" fmla="*/ 33 w 1101"/>
                <a:gd name="T25" fmla="*/ 1300 h 1817"/>
                <a:gd name="T26" fmla="*/ 334 w 1101"/>
                <a:gd name="T27" fmla="*/ 517 h 1817"/>
                <a:gd name="T28" fmla="*/ 1083 w 1101"/>
                <a:gd name="T29" fmla="*/ 150 h 1817"/>
                <a:gd name="T30" fmla="*/ 1100 w 1101"/>
                <a:gd name="T31" fmla="*/ 133 h 1817"/>
                <a:gd name="T32" fmla="*/ 1083 w 1101"/>
                <a:gd name="T33" fmla="*/ 117 h 1817"/>
                <a:gd name="T34" fmla="*/ 650 w 1101"/>
                <a:gd name="T35"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1" h="1817">
                  <a:moveTo>
                    <a:pt x="650" y="0"/>
                  </a:moveTo>
                  <a:lnTo>
                    <a:pt x="650" y="0"/>
                  </a:lnTo>
                  <a:cubicBezTo>
                    <a:pt x="650" y="0"/>
                    <a:pt x="650" y="17"/>
                    <a:pt x="633" y="17"/>
                  </a:cubicBezTo>
                  <a:lnTo>
                    <a:pt x="650" y="34"/>
                  </a:lnTo>
                  <a:cubicBezTo>
                    <a:pt x="1017" y="133"/>
                    <a:pt x="1017" y="133"/>
                    <a:pt x="1017" y="133"/>
                  </a:cubicBezTo>
                  <a:cubicBezTo>
                    <a:pt x="934" y="150"/>
                    <a:pt x="934" y="150"/>
                    <a:pt x="934" y="150"/>
                  </a:cubicBezTo>
                  <a:cubicBezTo>
                    <a:pt x="700" y="200"/>
                    <a:pt x="483" y="317"/>
                    <a:pt x="317" y="500"/>
                  </a:cubicBezTo>
                  <a:cubicBezTo>
                    <a:pt x="117" y="717"/>
                    <a:pt x="0" y="1000"/>
                    <a:pt x="0" y="1300"/>
                  </a:cubicBezTo>
                  <a:cubicBezTo>
                    <a:pt x="0" y="1482"/>
                    <a:pt x="50" y="1649"/>
                    <a:pt x="117" y="1799"/>
                  </a:cubicBezTo>
                  <a:cubicBezTo>
                    <a:pt x="117" y="1816"/>
                    <a:pt x="117" y="1816"/>
                    <a:pt x="134" y="1816"/>
                  </a:cubicBezTo>
                  <a:cubicBezTo>
                    <a:pt x="134" y="1799"/>
                    <a:pt x="134" y="1799"/>
                    <a:pt x="134" y="1799"/>
                  </a:cubicBezTo>
                  <a:lnTo>
                    <a:pt x="134" y="1799"/>
                  </a:lnTo>
                  <a:cubicBezTo>
                    <a:pt x="67" y="1633"/>
                    <a:pt x="33" y="1466"/>
                    <a:pt x="33" y="1300"/>
                  </a:cubicBezTo>
                  <a:cubicBezTo>
                    <a:pt x="33" y="1017"/>
                    <a:pt x="134" y="733"/>
                    <a:pt x="334" y="517"/>
                  </a:cubicBezTo>
                  <a:cubicBezTo>
                    <a:pt x="534" y="300"/>
                    <a:pt x="800" y="166"/>
                    <a:pt x="1083" y="150"/>
                  </a:cubicBezTo>
                  <a:cubicBezTo>
                    <a:pt x="1100" y="150"/>
                    <a:pt x="1100" y="133"/>
                    <a:pt x="1100" y="133"/>
                  </a:cubicBezTo>
                  <a:cubicBezTo>
                    <a:pt x="1100" y="133"/>
                    <a:pt x="1100" y="117"/>
                    <a:pt x="1083" y="117"/>
                  </a:cubicBezTo>
                  <a:cubicBezTo>
                    <a:pt x="650" y="0"/>
                    <a:pt x="650" y="0"/>
                    <a:pt x="650" y="0"/>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1" name="Freeform 188">
              <a:extLst>
                <a:ext uri="{FF2B5EF4-FFF2-40B4-BE49-F238E27FC236}">
                  <a16:creationId xmlns:a16="http://schemas.microsoft.com/office/drawing/2014/main" id="{49B53EA8-54D0-4053-958C-6679499EA9AC}"/>
                </a:ext>
              </a:extLst>
            </p:cNvPr>
            <p:cNvSpPr>
              <a:spLocks noChangeArrowheads="1"/>
            </p:cNvSpPr>
            <p:nvPr/>
          </p:nvSpPr>
          <p:spPr bwMode="auto">
            <a:xfrm>
              <a:off x="5430838" y="4518025"/>
              <a:ext cx="720725" cy="211138"/>
            </a:xfrm>
            <a:custGeom>
              <a:avLst/>
              <a:gdLst>
                <a:gd name="T0" fmla="*/ 1000 w 2000"/>
                <a:gd name="T1" fmla="*/ 584 h 585"/>
                <a:gd name="T2" fmla="*/ 1000 w 2000"/>
                <a:gd name="T3" fmla="*/ 584 h 585"/>
                <a:gd name="T4" fmla="*/ 733 w 2000"/>
                <a:gd name="T5" fmla="*/ 551 h 585"/>
                <a:gd name="T6" fmla="*/ 116 w 2000"/>
                <a:gd name="T7" fmla="*/ 184 h 585"/>
                <a:gd name="T8" fmla="*/ 183 w 2000"/>
                <a:gd name="T9" fmla="*/ 467 h 585"/>
                <a:gd name="T10" fmla="*/ 166 w 2000"/>
                <a:gd name="T11" fmla="*/ 517 h 585"/>
                <a:gd name="T12" fmla="*/ 116 w 2000"/>
                <a:gd name="T13" fmla="*/ 484 h 585"/>
                <a:gd name="T14" fmla="*/ 0 w 2000"/>
                <a:gd name="T15" fmla="*/ 50 h 585"/>
                <a:gd name="T16" fmla="*/ 16 w 2000"/>
                <a:gd name="T17" fmla="*/ 17 h 585"/>
                <a:gd name="T18" fmla="*/ 66 w 2000"/>
                <a:gd name="T19" fmla="*/ 17 h 585"/>
                <a:gd name="T20" fmla="*/ 750 w 2000"/>
                <a:gd name="T21" fmla="*/ 484 h 585"/>
                <a:gd name="T22" fmla="*/ 1565 w 2000"/>
                <a:gd name="T23" fmla="*/ 351 h 585"/>
                <a:gd name="T24" fmla="*/ 1932 w 2000"/>
                <a:gd name="T25" fmla="*/ 17 h 585"/>
                <a:gd name="T26" fmla="*/ 1982 w 2000"/>
                <a:gd name="T27" fmla="*/ 17 h 585"/>
                <a:gd name="T28" fmla="*/ 1982 w 2000"/>
                <a:gd name="T29" fmla="*/ 67 h 585"/>
                <a:gd name="T30" fmla="*/ 1598 w 2000"/>
                <a:gd name="T31" fmla="*/ 417 h 585"/>
                <a:gd name="T32" fmla="*/ 1000 w 2000"/>
                <a:gd name="T33" fmla="*/ 5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585">
                  <a:moveTo>
                    <a:pt x="1000" y="584"/>
                  </a:moveTo>
                  <a:lnTo>
                    <a:pt x="1000" y="584"/>
                  </a:lnTo>
                  <a:cubicBezTo>
                    <a:pt x="916" y="584"/>
                    <a:pt x="816" y="567"/>
                    <a:pt x="733" y="551"/>
                  </a:cubicBezTo>
                  <a:cubicBezTo>
                    <a:pt x="499" y="501"/>
                    <a:pt x="283" y="367"/>
                    <a:pt x="116" y="184"/>
                  </a:cubicBezTo>
                  <a:cubicBezTo>
                    <a:pt x="183" y="467"/>
                    <a:pt x="183" y="467"/>
                    <a:pt x="183" y="467"/>
                  </a:cubicBezTo>
                  <a:cubicBezTo>
                    <a:pt x="183" y="484"/>
                    <a:pt x="183" y="501"/>
                    <a:pt x="166" y="517"/>
                  </a:cubicBezTo>
                  <a:cubicBezTo>
                    <a:pt x="150" y="517"/>
                    <a:pt x="133" y="501"/>
                    <a:pt x="116" y="484"/>
                  </a:cubicBezTo>
                  <a:cubicBezTo>
                    <a:pt x="0" y="50"/>
                    <a:pt x="0" y="50"/>
                    <a:pt x="0" y="50"/>
                  </a:cubicBezTo>
                  <a:cubicBezTo>
                    <a:pt x="0" y="34"/>
                    <a:pt x="0" y="17"/>
                    <a:pt x="16" y="17"/>
                  </a:cubicBezTo>
                  <a:cubicBezTo>
                    <a:pt x="33" y="0"/>
                    <a:pt x="49" y="17"/>
                    <a:pt x="66" y="17"/>
                  </a:cubicBezTo>
                  <a:cubicBezTo>
                    <a:pt x="233" y="250"/>
                    <a:pt x="466" y="417"/>
                    <a:pt x="750" y="484"/>
                  </a:cubicBezTo>
                  <a:cubicBezTo>
                    <a:pt x="1032" y="551"/>
                    <a:pt x="1315" y="501"/>
                    <a:pt x="1565" y="351"/>
                  </a:cubicBezTo>
                  <a:cubicBezTo>
                    <a:pt x="1715" y="267"/>
                    <a:pt x="1832" y="167"/>
                    <a:pt x="1932" y="17"/>
                  </a:cubicBezTo>
                  <a:cubicBezTo>
                    <a:pt x="1949" y="17"/>
                    <a:pt x="1965" y="0"/>
                    <a:pt x="1982" y="17"/>
                  </a:cubicBezTo>
                  <a:cubicBezTo>
                    <a:pt x="1999" y="34"/>
                    <a:pt x="1999" y="50"/>
                    <a:pt x="1982" y="67"/>
                  </a:cubicBezTo>
                  <a:cubicBezTo>
                    <a:pt x="1882" y="200"/>
                    <a:pt x="1749" y="334"/>
                    <a:pt x="1598" y="417"/>
                  </a:cubicBezTo>
                  <a:cubicBezTo>
                    <a:pt x="1415" y="517"/>
                    <a:pt x="1215" y="584"/>
                    <a:pt x="1000" y="584"/>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2" name="Freeform 189">
              <a:extLst>
                <a:ext uri="{FF2B5EF4-FFF2-40B4-BE49-F238E27FC236}">
                  <a16:creationId xmlns:a16="http://schemas.microsoft.com/office/drawing/2014/main" id="{730B7901-544E-4FF9-80EC-8146A68C48BC}"/>
                </a:ext>
              </a:extLst>
            </p:cNvPr>
            <p:cNvSpPr>
              <a:spLocks noChangeArrowheads="1"/>
            </p:cNvSpPr>
            <p:nvPr/>
          </p:nvSpPr>
          <p:spPr bwMode="auto">
            <a:xfrm>
              <a:off x="5435600" y="4529138"/>
              <a:ext cx="701675" cy="192087"/>
            </a:xfrm>
            <a:custGeom>
              <a:avLst/>
              <a:gdLst>
                <a:gd name="T0" fmla="*/ 50 w 1950"/>
                <a:gd name="T1" fmla="*/ 66 h 534"/>
                <a:gd name="T2" fmla="*/ 50 w 1950"/>
                <a:gd name="T3" fmla="*/ 66 h 534"/>
                <a:gd name="T4" fmla="*/ 117 w 1950"/>
                <a:gd name="T5" fmla="*/ 133 h 534"/>
                <a:gd name="T6" fmla="*/ 717 w 1950"/>
                <a:gd name="T7" fmla="*/ 500 h 534"/>
                <a:gd name="T8" fmla="*/ 984 w 1950"/>
                <a:gd name="T9" fmla="*/ 517 h 534"/>
                <a:gd name="T10" fmla="*/ 984 w 1950"/>
                <a:gd name="T11" fmla="*/ 517 h 534"/>
                <a:gd name="T12" fmla="*/ 984 w 1950"/>
                <a:gd name="T13" fmla="*/ 517 h 534"/>
                <a:gd name="T14" fmla="*/ 1582 w 1950"/>
                <a:gd name="T15" fmla="*/ 366 h 534"/>
                <a:gd name="T16" fmla="*/ 1949 w 1950"/>
                <a:gd name="T17" fmla="*/ 16 h 534"/>
                <a:gd name="T18" fmla="*/ 1949 w 1950"/>
                <a:gd name="T19" fmla="*/ 16 h 534"/>
                <a:gd name="T20" fmla="*/ 1949 w 1950"/>
                <a:gd name="T21" fmla="*/ 0 h 534"/>
                <a:gd name="T22" fmla="*/ 1949 w 1950"/>
                <a:gd name="T23" fmla="*/ 0 h 534"/>
                <a:gd name="T24" fmla="*/ 1933 w 1950"/>
                <a:gd name="T25" fmla="*/ 0 h 534"/>
                <a:gd name="T26" fmla="*/ 1566 w 1950"/>
                <a:gd name="T27" fmla="*/ 350 h 534"/>
                <a:gd name="T28" fmla="*/ 734 w 1950"/>
                <a:gd name="T29" fmla="*/ 467 h 534"/>
                <a:gd name="T30" fmla="*/ 33 w 1950"/>
                <a:gd name="T31" fmla="*/ 0 h 534"/>
                <a:gd name="T32" fmla="*/ 17 w 1950"/>
                <a:gd name="T33" fmla="*/ 0 h 534"/>
                <a:gd name="T34" fmla="*/ 17 w 1950"/>
                <a:gd name="T35" fmla="*/ 16 h 534"/>
                <a:gd name="T36" fmla="*/ 134 w 1950"/>
                <a:gd name="T37" fmla="*/ 450 h 534"/>
                <a:gd name="T38" fmla="*/ 134 w 1950"/>
                <a:gd name="T39" fmla="*/ 450 h 534"/>
                <a:gd name="T40" fmla="*/ 150 w 1950"/>
                <a:gd name="T41" fmla="*/ 450 h 534"/>
                <a:gd name="T42" fmla="*/ 50 w 1950"/>
                <a:gd name="T43" fmla="*/ 6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50" h="534">
                  <a:moveTo>
                    <a:pt x="50" y="66"/>
                  </a:moveTo>
                  <a:lnTo>
                    <a:pt x="50" y="66"/>
                  </a:lnTo>
                  <a:cubicBezTo>
                    <a:pt x="117" y="133"/>
                    <a:pt x="117" y="133"/>
                    <a:pt x="117" y="133"/>
                  </a:cubicBezTo>
                  <a:cubicBezTo>
                    <a:pt x="267" y="317"/>
                    <a:pt x="483" y="433"/>
                    <a:pt x="717" y="500"/>
                  </a:cubicBezTo>
                  <a:cubicBezTo>
                    <a:pt x="800" y="517"/>
                    <a:pt x="900" y="517"/>
                    <a:pt x="984" y="517"/>
                  </a:cubicBezTo>
                  <a:lnTo>
                    <a:pt x="984" y="517"/>
                  </a:lnTo>
                  <a:lnTo>
                    <a:pt x="984" y="517"/>
                  </a:lnTo>
                  <a:cubicBezTo>
                    <a:pt x="1183" y="517"/>
                    <a:pt x="1399" y="467"/>
                    <a:pt x="1582" y="366"/>
                  </a:cubicBezTo>
                  <a:cubicBezTo>
                    <a:pt x="1733" y="283"/>
                    <a:pt x="1849" y="166"/>
                    <a:pt x="1949" y="16"/>
                  </a:cubicBezTo>
                  <a:lnTo>
                    <a:pt x="1949" y="16"/>
                  </a:lnTo>
                  <a:cubicBezTo>
                    <a:pt x="1949" y="0"/>
                    <a:pt x="1949" y="0"/>
                    <a:pt x="1949" y="0"/>
                  </a:cubicBezTo>
                  <a:lnTo>
                    <a:pt x="1949" y="0"/>
                  </a:lnTo>
                  <a:cubicBezTo>
                    <a:pt x="1933" y="0"/>
                    <a:pt x="1933" y="0"/>
                    <a:pt x="1933" y="0"/>
                  </a:cubicBezTo>
                  <a:cubicBezTo>
                    <a:pt x="1832" y="150"/>
                    <a:pt x="1716" y="250"/>
                    <a:pt x="1566" y="350"/>
                  </a:cubicBezTo>
                  <a:cubicBezTo>
                    <a:pt x="1316" y="483"/>
                    <a:pt x="1016" y="533"/>
                    <a:pt x="734" y="467"/>
                  </a:cubicBezTo>
                  <a:cubicBezTo>
                    <a:pt x="450" y="400"/>
                    <a:pt x="200" y="233"/>
                    <a:pt x="33" y="0"/>
                  </a:cubicBezTo>
                  <a:lnTo>
                    <a:pt x="17" y="0"/>
                  </a:lnTo>
                  <a:cubicBezTo>
                    <a:pt x="17" y="0"/>
                    <a:pt x="0" y="0"/>
                    <a:pt x="17" y="16"/>
                  </a:cubicBezTo>
                  <a:cubicBezTo>
                    <a:pt x="134" y="450"/>
                    <a:pt x="134" y="450"/>
                    <a:pt x="134" y="450"/>
                  </a:cubicBezTo>
                  <a:lnTo>
                    <a:pt x="134" y="450"/>
                  </a:lnTo>
                  <a:cubicBezTo>
                    <a:pt x="150" y="450"/>
                    <a:pt x="150" y="450"/>
                    <a:pt x="150" y="450"/>
                  </a:cubicBezTo>
                  <a:lnTo>
                    <a:pt x="50" y="66"/>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3" name="Freeform 190">
              <a:extLst>
                <a:ext uri="{FF2B5EF4-FFF2-40B4-BE49-F238E27FC236}">
                  <a16:creationId xmlns:a16="http://schemas.microsoft.com/office/drawing/2014/main" id="{D1530D25-EF3E-405B-9839-6558D5728511}"/>
                </a:ext>
              </a:extLst>
            </p:cNvPr>
            <p:cNvSpPr>
              <a:spLocks noChangeArrowheads="1"/>
            </p:cNvSpPr>
            <p:nvPr/>
          </p:nvSpPr>
          <p:spPr bwMode="auto">
            <a:xfrm>
              <a:off x="5819775" y="3857625"/>
              <a:ext cx="485775" cy="623888"/>
            </a:xfrm>
            <a:custGeom>
              <a:avLst/>
              <a:gdLst>
                <a:gd name="T0" fmla="*/ 1000 w 1351"/>
                <a:gd name="T1" fmla="*/ 1732 h 1733"/>
                <a:gd name="T2" fmla="*/ 1000 w 1351"/>
                <a:gd name="T3" fmla="*/ 1732 h 1733"/>
                <a:gd name="T4" fmla="*/ 983 w 1351"/>
                <a:gd name="T5" fmla="*/ 1732 h 1733"/>
                <a:gd name="T6" fmla="*/ 966 w 1351"/>
                <a:gd name="T7" fmla="*/ 1682 h 1733"/>
                <a:gd name="T8" fmla="*/ 1016 w 1351"/>
                <a:gd name="T9" fmla="*/ 867 h 1733"/>
                <a:gd name="T10" fmla="*/ 500 w 1351"/>
                <a:gd name="T11" fmla="*/ 216 h 1733"/>
                <a:gd name="T12" fmla="*/ 33 w 1351"/>
                <a:gd name="T13" fmla="*/ 67 h 1733"/>
                <a:gd name="T14" fmla="*/ 0 w 1351"/>
                <a:gd name="T15" fmla="*/ 33 h 1733"/>
                <a:gd name="T16" fmla="*/ 33 w 1351"/>
                <a:gd name="T17" fmla="*/ 0 h 1733"/>
                <a:gd name="T18" fmla="*/ 533 w 1351"/>
                <a:gd name="T19" fmla="*/ 150 h 1733"/>
                <a:gd name="T20" fmla="*/ 1083 w 1351"/>
                <a:gd name="T21" fmla="*/ 833 h 1733"/>
                <a:gd name="T22" fmla="*/ 1083 w 1351"/>
                <a:gd name="T23" fmla="*/ 1565 h 1733"/>
                <a:gd name="T24" fmla="*/ 1300 w 1351"/>
                <a:gd name="T25" fmla="*/ 1349 h 1733"/>
                <a:gd name="T26" fmla="*/ 1333 w 1351"/>
                <a:gd name="T27" fmla="*/ 1349 h 1733"/>
                <a:gd name="T28" fmla="*/ 1333 w 1351"/>
                <a:gd name="T29" fmla="*/ 1399 h 1733"/>
                <a:gd name="T30" fmla="*/ 1016 w 1351"/>
                <a:gd name="T31" fmla="*/ 1715 h 1733"/>
                <a:gd name="T32" fmla="*/ 1000 w 1351"/>
                <a:gd name="T33"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1" h="1733">
                  <a:moveTo>
                    <a:pt x="1000" y="1732"/>
                  </a:moveTo>
                  <a:lnTo>
                    <a:pt x="1000" y="1732"/>
                  </a:lnTo>
                  <a:lnTo>
                    <a:pt x="983" y="1732"/>
                  </a:lnTo>
                  <a:cubicBezTo>
                    <a:pt x="966" y="1715"/>
                    <a:pt x="966" y="1699"/>
                    <a:pt x="966" y="1682"/>
                  </a:cubicBezTo>
                  <a:cubicBezTo>
                    <a:pt x="1083" y="1432"/>
                    <a:pt x="1100" y="1133"/>
                    <a:pt x="1016" y="867"/>
                  </a:cubicBezTo>
                  <a:cubicBezTo>
                    <a:pt x="933" y="583"/>
                    <a:pt x="750" y="350"/>
                    <a:pt x="500" y="216"/>
                  </a:cubicBezTo>
                  <a:cubicBezTo>
                    <a:pt x="366" y="133"/>
                    <a:pt x="200" y="83"/>
                    <a:pt x="33" y="67"/>
                  </a:cubicBezTo>
                  <a:cubicBezTo>
                    <a:pt x="16" y="67"/>
                    <a:pt x="0" y="49"/>
                    <a:pt x="0" y="33"/>
                  </a:cubicBezTo>
                  <a:cubicBezTo>
                    <a:pt x="0" y="16"/>
                    <a:pt x="16" y="0"/>
                    <a:pt x="33" y="0"/>
                  </a:cubicBezTo>
                  <a:cubicBezTo>
                    <a:pt x="216" y="16"/>
                    <a:pt x="383" y="67"/>
                    <a:pt x="533" y="150"/>
                  </a:cubicBezTo>
                  <a:cubicBezTo>
                    <a:pt x="800" y="300"/>
                    <a:pt x="1000" y="550"/>
                    <a:pt x="1083" y="833"/>
                  </a:cubicBezTo>
                  <a:cubicBezTo>
                    <a:pt x="1166" y="1083"/>
                    <a:pt x="1166" y="1332"/>
                    <a:pt x="1083" y="1565"/>
                  </a:cubicBezTo>
                  <a:cubicBezTo>
                    <a:pt x="1300" y="1349"/>
                    <a:pt x="1300" y="1349"/>
                    <a:pt x="1300" y="1349"/>
                  </a:cubicBezTo>
                  <a:lnTo>
                    <a:pt x="1333" y="1349"/>
                  </a:lnTo>
                  <a:cubicBezTo>
                    <a:pt x="1350" y="1365"/>
                    <a:pt x="1350" y="1383"/>
                    <a:pt x="1333" y="1399"/>
                  </a:cubicBezTo>
                  <a:cubicBezTo>
                    <a:pt x="1016" y="1715"/>
                    <a:pt x="1016" y="1715"/>
                    <a:pt x="1016" y="1715"/>
                  </a:cubicBezTo>
                  <a:cubicBezTo>
                    <a:pt x="1016" y="1732"/>
                    <a:pt x="1000" y="1732"/>
                    <a:pt x="1000" y="1732"/>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4" name="Freeform 191">
              <a:extLst>
                <a:ext uri="{FF2B5EF4-FFF2-40B4-BE49-F238E27FC236}">
                  <a16:creationId xmlns:a16="http://schemas.microsoft.com/office/drawing/2014/main" id="{C9B1908E-2460-4723-A9FA-FAECC81B1518}"/>
                </a:ext>
              </a:extLst>
            </p:cNvPr>
            <p:cNvSpPr>
              <a:spLocks noChangeArrowheads="1"/>
            </p:cNvSpPr>
            <p:nvPr/>
          </p:nvSpPr>
          <p:spPr bwMode="auto">
            <a:xfrm>
              <a:off x="5830888" y="3863975"/>
              <a:ext cx="468312" cy="612775"/>
            </a:xfrm>
            <a:custGeom>
              <a:avLst/>
              <a:gdLst>
                <a:gd name="T0" fmla="*/ 0 w 1301"/>
                <a:gd name="T1" fmla="*/ 0 h 1700"/>
                <a:gd name="T2" fmla="*/ 0 w 1301"/>
                <a:gd name="T3" fmla="*/ 0 h 1700"/>
                <a:gd name="T4" fmla="*/ 0 w 1301"/>
                <a:gd name="T5" fmla="*/ 17 h 1700"/>
                <a:gd name="T6" fmla="*/ 0 w 1301"/>
                <a:gd name="T7" fmla="*/ 17 h 1700"/>
                <a:gd name="T8" fmla="*/ 0 w 1301"/>
                <a:gd name="T9" fmla="*/ 33 h 1700"/>
                <a:gd name="T10" fmla="*/ 483 w 1301"/>
                <a:gd name="T11" fmla="*/ 184 h 1700"/>
                <a:gd name="T12" fmla="*/ 1017 w 1301"/>
                <a:gd name="T13" fmla="*/ 834 h 1700"/>
                <a:gd name="T14" fmla="*/ 950 w 1301"/>
                <a:gd name="T15" fmla="*/ 1683 h 1700"/>
                <a:gd name="T16" fmla="*/ 967 w 1301"/>
                <a:gd name="T17" fmla="*/ 1683 h 1700"/>
                <a:gd name="T18" fmla="*/ 967 w 1301"/>
                <a:gd name="T19" fmla="*/ 1683 h 1700"/>
                <a:gd name="T20" fmla="*/ 1284 w 1301"/>
                <a:gd name="T21" fmla="*/ 1367 h 1700"/>
                <a:gd name="T22" fmla="*/ 1300 w 1301"/>
                <a:gd name="T23" fmla="*/ 1367 h 1700"/>
                <a:gd name="T24" fmla="*/ 1284 w 1301"/>
                <a:gd name="T25" fmla="*/ 1349 h 1700"/>
                <a:gd name="T26" fmla="*/ 1284 w 1301"/>
                <a:gd name="T27" fmla="*/ 1349 h 1700"/>
                <a:gd name="T28" fmla="*/ 1000 w 1301"/>
                <a:gd name="T29" fmla="*/ 1633 h 1700"/>
                <a:gd name="T30" fmla="*/ 1034 w 1301"/>
                <a:gd name="T31" fmla="*/ 1533 h 1700"/>
                <a:gd name="T32" fmla="*/ 1034 w 1301"/>
                <a:gd name="T33" fmla="*/ 834 h 1700"/>
                <a:gd name="T34" fmla="*/ 500 w 1301"/>
                <a:gd name="T35" fmla="*/ 150 h 1700"/>
                <a:gd name="T36" fmla="*/ 0 w 1301"/>
                <a:gd name="T37" fmla="*/ 0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1" h="1700">
                  <a:moveTo>
                    <a:pt x="0" y="0"/>
                  </a:moveTo>
                  <a:lnTo>
                    <a:pt x="0" y="0"/>
                  </a:lnTo>
                  <a:cubicBezTo>
                    <a:pt x="0" y="0"/>
                    <a:pt x="0" y="0"/>
                    <a:pt x="0" y="17"/>
                  </a:cubicBezTo>
                  <a:lnTo>
                    <a:pt x="0" y="17"/>
                  </a:lnTo>
                  <a:lnTo>
                    <a:pt x="0" y="33"/>
                  </a:lnTo>
                  <a:cubicBezTo>
                    <a:pt x="167" y="33"/>
                    <a:pt x="333" y="101"/>
                    <a:pt x="483" y="184"/>
                  </a:cubicBezTo>
                  <a:cubicBezTo>
                    <a:pt x="733" y="317"/>
                    <a:pt x="917" y="567"/>
                    <a:pt x="1017" y="834"/>
                  </a:cubicBezTo>
                  <a:cubicBezTo>
                    <a:pt x="1100" y="1117"/>
                    <a:pt x="1083" y="1416"/>
                    <a:pt x="950" y="1683"/>
                  </a:cubicBezTo>
                  <a:cubicBezTo>
                    <a:pt x="950" y="1683"/>
                    <a:pt x="950" y="1683"/>
                    <a:pt x="967" y="1683"/>
                  </a:cubicBezTo>
                  <a:cubicBezTo>
                    <a:pt x="967" y="1699"/>
                    <a:pt x="967" y="1699"/>
                    <a:pt x="967" y="1683"/>
                  </a:cubicBezTo>
                  <a:cubicBezTo>
                    <a:pt x="1284" y="1367"/>
                    <a:pt x="1284" y="1367"/>
                    <a:pt x="1284" y="1367"/>
                  </a:cubicBezTo>
                  <a:cubicBezTo>
                    <a:pt x="1300" y="1367"/>
                    <a:pt x="1300" y="1367"/>
                    <a:pt x="1300" y="1367"/>
                  </a:cubicBezTo>
                  <a:cubicBezTo>
                    <a:pt x="1300" y="1367"/>
                    <a:pt x="1300" y="1349"/>
                    <a:pt x="1284" y="1349"/>
                  </a:cubicBezTo>
                  <a:lnTo>
                    <a:pt x="1284" y="1349"/>
                  </a:lnTo>
                  <a:cubicBezTo>
                    <a:pt x="1000" y="1633"/>
                    <a:pt x="1000" y="1633"/>
                    <a:pt x="1000" y="1633"/>
                  </a:cubicBezTo>
                  <a:cubicBezTo>
                    <a:pt x="1034" y="1533"/>
                    <a:pt x="1034" y="1533"/>
                    <a:pt x="1034" y="1533"/>
                  </a:cubicBezTo>
                  <a:cubicBezTo>
                    <a:pt x="1100" y="1316"/>
                    <a:pt x="1100" y="1067"/>
                    <a:pt x="1034" y="834"/>
                  </a:cubicBezTo>
                  <a:cubicBezTo>
                    <a:pt x="950" y="550"/>
                    <a:pt x="750" y="301"/>
                    <a:pt x="500" y="150"/>
                  </a:cubicBezTo>
                  <a:cubicBezTo>
                    <a:pt x="350" y="67"/>
                    <a:pt x="183" y="17"/>
                    <a:pt x="0" y="0"/>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5" name="Freeform 192">
              <a:extLst>
                <a:ext uri="{FF2B5EF4-FFF2-40B4-BE49-F238E27FC236}">
                  <a16:creationId xmlns:a16="http://schemas.microsoft.com/office/drawing/2014/main" id="{EFC43EC1-DC88-4EF8-A1FF-D58762C3FD52}"/>
                </a:ext>
              </a:extLst>
            </p:cNvPr>
            <p:cNvSpPr>
              <a:spLocks noChangeArrowheads="1"/>
            </p:cNvSpPr>
            <p:nvPr/>
          </p:nvSpPr>
          <p:spPr bwMode="auto">
            <a:xfrm>
              <a:off x="5256213" y="3875088"/>
              <a:ext cx="204787" cy="420687"/>
            </a:xfrm>
            <a:custGeom>
              <a:avLst/>
              <a:gdLst>
                <a:gd name="T0" fmla="*/ 34 w 568"/>
                <a:gd name="T1" fmla="*/ 1167 h 1168"/>
                <a:gd name="T2" fmla="*/ 34 w 568"/>
                <a:gd name="T3" fmla="*/ 1167 h 1168"/>
                <a:gd name="T4" fmla="*/ 0 w 568"/>
                <a:gd name="T5" fmla="*/ 1134 h 1168"/>
                <a:gd name="T6" fmla="*/ 500 w 568"/>
                <a:gd name="T7" fmla="*/ 18 h 1168"/>
                <a:gd name="T8" fmla="*/ 550 w 568"/>
                <a:gd name="T9" fmla="*/ 18 h 1168"/>
                <a:gd name="T10" fmla="*/ 550 w 568"/>
                <a:gd name="T11" fmla="*/ 68 h 1168"/>
                <a:gd name="T12" fmla="*/ 67 w 568"/>
                <a:gd name="T13" fmla="*/ 1134 h 1168"/>
                <a:gd name="T14" fmla="*/ 34 w 568"/>
                <a:gd name="T15" fmla="*/ 1167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8" h="1168">
                  <a:moveTo>
                    <a:pt x="34" y="1167"/>
                  </a:moveTo>
                  <a:lnTo>
                    <a:pt x="34" y="1167"/>
                  </a:lnTo>
                  <a:cubicBezTo>
                    <a:pt x="17" y="1167"/>
                    <a:pt x="0" y="1150"/>
                    <a:pt x="0" y="1134"/>
                  </a:cubicBezTo>
                  <a:cubicBezTo>
                    <a:pt x="0" y="701"/>
                    <a:pt x="183" y="301"/>
                    <a:pt x="500" y="18"/>
                  </a:cubicBezTo>
                  <a:cubicBezTo>
                    <a:pt x="517" y="0"/>
                    <a:pt x="550" y="0"/>
                    <a:pt x="550" y="18"/>
                  </a:cubicBezTo>
                  <a:cubicBezTo>
                    <a:pt x="567" y="34"/>
                    <a:pt x="567" y="51"/>
                    <a:pt x="550" y="68"/>
                  </a:cubicBezTo>
                  <a:cubicBezTo>
                    <a:pt x="250" y="334"/>
                    <a:pt x="67" y="734"/>
                    <a:pt x="67" y="1134"/>
                  </a:cubicBezTo>
                  <a:cubicBezTo>
                    <a:pt x="67" y="1150"/>
                    <a:pt x="50" y="1167"/>
                    <a:pt x="34" y="1167"/>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6" name="Freeform 193">
              <a:extLst>
                <a:ext uri="{FF2B5EF4-FFF2-40B4-BE49-F238E27FC236}">
                  <a16:creationId xmlns:a16="http://schemas.microsoft.com/office/drawing/2014/main" id="{8461B03E-2045-43D2-87E4-98F46583370F}"/>
                </a:ext>
              </a:extLst>
            </p:cNvPr>
            <p:cNvSpPr>
              <a:spLocks noChangeArrowheads="1"/>
            </p:cNvSpPr>
            <p:nvPr/>
          </p:nvSpPr>
          <p:spPr bwMode="auto">
            <a:xfrm>
              <a:off x="5268913" y="3887788"/>
              <a:ext cx="185737" cy="401637"/>
            </a:xfrm>
            <a:custGeom>
              <a:avLst/>
              <a:gdLst>
                <a:gd name="T0" fmla="*/ 499 w 517"/>
                <a:gd name="T1" fmla="*/ 0 h 1117"/>
                <a:gd name="T2" fmla="*/ 499 w 517"/>
                <a:gd name="T3" fmla="*/ 0 h 1117"/>
                <a:gd name="T4" fmla="*/ 483 w 517"/>
                <a:gd name="T5" fmla="*/ 0 h 1117"/>
                <a:gd name="T6" fmla="*/ 0 w 517"/>
                <a:gd name="T7" fmla="*/ 1100 h 1117"/>
                <a:gd name="T8" fmla="*/ 0 w 517"/>
                <a:gd name="T9" fmla="*/ 1116 h 1117"/>
                <a:gd name="T10" fmla="*/ 16 w 517"/>
                <a:gd name="T11" fmla="*/ 1100 h 1117"/>
                <a:gd name="T12" fmla="*/ 499 w 517"/>
                <a:gd name="T13" fmla="*/ 17 h 1117"/>
                <a:gd name="T14" fmla="*/ 499 w 517"/>
                <a:gd name="T15" fmla="*/ 0 h 1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1117">
                  <a:moveTo>
                    <a:pt x="499" y="0"/>
                  </a:moveTo>
                  <a:lnTo>
                    <a:pt x="499" y="0"/>
                  </a:lnTo>
                  <a:cubicBezTo>
                    <a:pt x="499" y="0"/>
                    <a:pt x="499" y="0"/>
                    <a:pt x="483" y="0"/>
                  </a:cubicBezTo>
                  <a:cubicBezTo>
                    <a:pt x="166" y="283"/>
                    <a:pt x="0" y="683"/>
                    <a:pt x="0" y="1100"/>
                  </a:cubicBezTo>
                  <a:cubicBezTo>
                    <a:pt x="0" y="1116"/>
                    <a:pt x="0" y="1116"/>
                    <a:pt x="0" y="1116"/>
                  </a:cubicBezTo>
                  <a:cubicBezTo>
                    <a:pt x="16" y="1116"/>
                    <a:pt x="16" y="1116"/>
                    <a:pt x="16" y="1100"/>
                  </a:cubicBezTo>
                  <a:cubicBezTo>
                    <a:pt x="16" y="683"/>
                    <a:pt x="200" y="283"/>
                    <a:pt x="499" y="17"/>
                  </a:cubicBezTo>
                  <a:cubicBezTo>
                    <a:pt x="516" y="17"/>
                    <a:pt x="516" y="0"/>
                    <a:pt x="499" y="0"/>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7" name="Freeform 194">
              <a:extLst>
                <a:ext uri="{FF2B5EF4-FFF2-40B4-BE49-F238E27FC236}">
                  <a16:creationId xmlns:a16="http://schemas.microsoft.com/office/drawing/2014/main" id="{E40D8B6E-88D2-4B59-B519-C14A345596B5}"/>
                </a:ext>
              </a:extLst>
            </p:cNvPr>
            <p:cNvSpPr>
              <a:spLocks noChangeArrowheads="1"/>
            </p:cNvSpPr>
            <p:nvPr/>
          </p:nvSpPr>
          <p:spPr bwMode="auto">
            <a:xfrm>
              <a:off x="5262563" y="4325938"/>
              <a:ext cx="30162" cy="77787"/>
            </a:xfrm>
            <a:custGeom>
              <a:avLst/>
              <a:gdLst>
                <a:gd name="T0" fmla="*/ 50 w 84"/>
                <a:gd name="T1" fmla="*/ 217 h 218"/>
                <a:gd name="T2" fmla="*/ 50 w 84"/>
                <a:gd name="T3" fmla="*/ 217 h 218"/>
                <a:gd name="T4" fmla="*/ 17 w 84"/>
                <a:gd name="T5" fmla="*/ 183 h 218"/>
                <a:gd name="T6" fmla="*/ 0 w 84"/>
                <a:gd name="T7" fmla="*/ 33 h 218"/>
                <a:gd name="T8" fmla="*/ 33 w 84"/>
                <a:gd name="T9" fmla="*/ 0 h 218"/>
                <a:gd name="T10" fmla="*/ 67 w 84"/>
                <a:gd name="T11" fmla="*/ 33 h 218"/>
                <a:gd name="T12" fmla="*/ 83 w 84"/>
                <a:gd name="T13" fmla="*/ 183 h 218"/>
                <a:gd name="T14" fmla="*/ 67 w 84"/>
                <a:gd name="T15" fmla="*/ 217 h 218"/>
                <a:gd name="T16" fmla="*/ 50 w 84"/>
                <a:gd name="T17" fmla="*/ 21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218">
                  <a:moveTo>
                    <a:pt x="50" y="217"/>
                  </a:moveTo>
                  <a:lnTo>
                    <a:pt x="50" y="217"/>
                  </a:lnTo>
                  <a:cubicBezTo>
                    <a:pt x="33" y="217"/>
                    <a:pt x="17" y="200"/>
                    <a:pt x="17" y="183"/>
                  </a:cubicBezTo>
                  <a:cubicBezTo>
                    <a:pt x="17" y="150"/>
                    <a:pt x="0" y="84"/>
                    <a:pt x="0" y="33"/>
                  </a:cubicBezTo>
                  <a:cubicBezTo>
                    <a:pt x="0" y="17"/>
                    <a:pt x="0" y="0"/>
                    <a:pt x="33" y="0"/>
                  </a:cubicBezTo>
                  <a:cubicBezTo>
                    <a:pt x="50" y="0"/>
                    <a:pt x="67" y="17"/>
                    <a:pt x="67" y="33"/>
                  </a:cubicBezTo>
                  <a:cubicBezTo>
                    <a:pt x="67" y="84"/>
                    <a:pt x="83" y="133"/>
                    <a:pt x="83" y="183"/>
                  </a:cubicBezTo>
                  <a:cubicBezTo>
                    <a:pt x="83" y="200"/>
                    <a:pt x="83" y="217"/>
                    <a:pt x="67" y="217"/>
                  </a:cubicBezTo>
                  <a:cubicBezTo>
                    <a:pt x="50" y="217"/>
                    <a:pt x="50" y="217"/>
                    <a:pt x="50" y="217"/>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8" name="Freeform 195">
              <a:extLst>
                <a:ext uri="{FF2B5EF4-FFF2-40B4-BE49-F238E27FC236}">
                  <a16:creationId xmlns:a16="http://schemas.microsoft.com/office/drawing/2014/main" id="{D979F202-4DAD-488A-8B72-6CE610595531}"/>
                </a:ext>
              </a:extLst>
            </p:cNvPr>
            <p:cNvSpPr>
              <a:spLocks noChangeArrowheads="1"/>
            </p:cNvSpPr>
            <p:nvPr/>
          </p:nvSpPr>
          <p:spPr bwMode="auto">
            <a:xfrm>
              <a:off x="5268913" y="4337050"/>
              <a:ext cx="19050" cy="60325"/>
            </a:xfrm>
            <a:custGeom>
              <a:avLst/>
              <a:gdLst>
                <a:gd name="T0" fmla="*/ 16 w 51"/>
                <a:gd name="T1" fmla="*/ 0 h 168"/>
                <a:gd name="T2" fmla="*/ 16 w 51"/>
                <a:gd name="T3" fmla="*/ 0 h 168"/>
                <a:gd name="T4" fmla="*/ 16 w 51"/>
                <a:gd name="T5" fmla="*/ 0 h 168"/>
                <a:gd name="T6" fmla="*/ 0 w 51"/>
                <a:gd name="T7" fmla="*/ 0 h 168"/>
                <a:gd name="T8" fmla="*/ 0 w 51"/>
                <a:gd name="T9" fmla="*/ 0 h 168"/>
                <a:gd name="T10" fmla="*/ 16 w 51"/>
                <a:gd name="T11" fmla="*/ 150 h 168"/>
                <a:gd name="T12" fmla="*/ 33 w 51"/>
                <a:gd name="T13" fmla="*/ 167 h 168"/>
                <a:gd name="T14" fmla="*/ 50 w 51"/>
                <a:gd name="T15" fmla="*/ 150 h 168"/>
                <a:gd name="T16" fmla="*/ 50 w 51"/>
                <a:gd name="T17" fmla="*/ 150 h 168"/>
                <a:gd name="T18" fmla="*/ 16 w 51"/>
                <a:gd name="T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68">
                  <a:moveTo>
                    <a:pt x="16" y="0"/>
                  </a:moveTo>
                  <a:lnTo>
                    <a:pt x="16" y="0"/>
                  </a:lnTo>
                  <a:lnTo>
                    <a:pt x="16" y="0"/>
                  </a:lnTo>
                  <a:cubicBezTo>
                    <a:pt x="0" y="0"/>
                    <a:pt x="0" y="0"/>
                    <a:pt x="0" y="0"/>
                  </a:cubicBezTo>
                  <a:lnTo>
                    <a:pt x="0" y="0"/>
                  </a:lnTo>
                  <a:cubicBezTo>
                    <a:pt x="0" y="51"/>
                    <a:pt x="16" y="100"/>
                    <a:pt x="16" y="150"/>
                  </a:cubicBezTo>
                  <a:cubicBezTo>
                    <a:pt x="33" y="167"/>
                    <a:pt x="33" y="167"/>
                    <a:pt x="33" y="167"/>
                  </a:cubicBezTo>
                  <a:cubicBezTo>
                    <a:pt x="50" y="167"/>
                    <a:pt x="50" y="167"/>
                    <a:pt x="50" y="150"/>
                  </a:cubicBezTo>
                  <a:lnTo>
                    <a:pt x="50" y="150"/>
                  </a:lnTo>
                  <a:cubicBezTo>
                    <a:pt x="33" y="100"/>
                    <a:pt x="33" y="51"/>
                    <a:pt x="16" y="0"/>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9" name="Freeform 196">
              <a:extLst>
                <a:ext uri="{FF2B5EF4-FFF2-40B4-BE49-F238E27FC236}">
                  <a16:creationId xmlns:a16="http://schemas.microsoft.com/office/drawing/2014/main" id="{E6A1E3DA-43AA-47AC-AC55-8E4AE6679C9D}"/>
                </a:ext>
              </a:extLst>
            </p:cNvPr>
            <p:cNvSpPr>
              <a:spLocks noChangeArrowheads="1"/>
            </p:cNvSpPr>
            <p:nvPr/>
          </p:nvSpPr>
          <p:spPr bwMode="auto">
            <a:xfrm>
              <a:off x="5280025" y="4421188"/>
              <a:ext cx="36513" cy="66675"/>
            </a:xfrm>
            <a:custGeom>
              <a:avLst/>
              <a:gdLst>
                <a:gd name="T0" fmla="*/ 66 w 101"/>
                <a:gd name="T1" fmla="*/ 184 h 185"/>
                <a:gd name="T2" fmla="*/ 66 w 101"/>
                <a:gd name="T3" fmla="*/ 184 h 185"/>
                <a:gd name="T4" fmla="*/ 33 w 101"/>
                <a:gd name="T5" fmla="*/ 150 h 185"/>
                <a:gd name="T6" fmla="*/ 0 w 101"/>
                <a:gd name="T7" fmla="*/ 51 h 185"/>
                <a:gd name="T8" fmla="*/ 17 w 101"/>
                <a:gd name="T9" fmla="*/ 0 h 185"/>
                <a:gd name="T10" fmla="*/ 66 w 101"/>
                <a:gd name="T11" fmla="*/ 18 h 185"/>
                <a:gd name="T12" fmla="*/ 100 w 101"/>
                <a:gd name="T13" fmla="*/ 134 h 185"/>
                <a:gd name="T14" fmla="*/ 83 w 101"/>
                <a:gd name="T15" fmla="*/ 184 h 185"/>
                <a:gd name="T16" fmla="*/ 66 w 101"/>
                <a:gd name="T17" fmla="*/ 1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85">
                  <a:moveTo>
                    <a:pt x="66" y="184"/>
                  </a:moveTo>
                  <a:lnTo>
                    <a:pt x="66" y="184"/>
                  </a:lnTo>
                  <a:cubicBezTo>
                    <a:pt x="50" y="184"/>
                    <a:pt x="50" y="167"/>
                    <a:pt x="33" y="150"/>
                  </a:cubicBezTo>
                  <a:cubicBezTo>
                    <a:pt x="17" y="117"/>
                    <a:pt x="17" y="84"/>
                    <a:pt x="0" y="51"/>
                  </a:cubicBezTo>
                  <a:cubicBezTo>
                    <a:pt x="0" y="18"/>
                    <a:pt x="0" y="0"/>
                    <a:pt x="17" y="0"/>
                  </a:cubicBezTo>
                  <a:cubicBezTo>
                    <a:pt x="33" y="0"/>
                    <a:pt x="50" y="0"/>
                    <a:pt x="66" y="18"/>
                  </a:cubicBezTo>
                  <a:cubicBezTo>
                    <a:pt x="66" y="67"/>
                    <a:pt x="83" y="101"/>
                    <a:pt x="100" y="134"/>
                  </a:cubicBezTo>
                  <a:cubicBezTo>
                    <a:pt x="100" y="150"/>
                    <a:pt x="100" y="167"/>
                    <a:pt x="83" y="184"/>
                  </a:cubicBezTo>
                  <a:lnTo>
                    <a:pt x="66" y="184"/>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0" name="Freeform 197">
              <a:extLst>
                <a:ext uri="{FF2B5EF4-FFF2-40B4-BE49-F238E27FC236}">
                  <a16:creationId xmlns:a16="http://schemas.microsoft.com/office/drawing/2014/main" id="{DADC74AF-971D-410F-90E8-F5E4D70EC592}"/>
                </a:ext>
              </a:extLst>
            </p:cNvPr>
            <p:cNvSpPr>
              <a:spLocks noChangeArrowheads="1"/>
            </p:cNvSpPr>
            <p:nvPr/>
          </p:nvSpPr>
          <p:spPr bwMode="auto">
            <a:xfrm>
              <a:off x="5286375" y="4427538"/>
              <a:ext cx="23813" cy="47625"/>
            </a:xfrm>
            <a:custGeom>
              <a:avLst/>
              <a:gdLst>
                <a:gd name="T0" fmla="*/ 16 w 67"/>
                <a:gd name="T1" fmla="*/ 0 h 133"/>
                <a:gd name="T2" fmla="*/ 16 w 67"/>
                <a:gd name="T3" fmla="*/ 0 h 133"/>
                <a:gd name="T4" fmla="*/ 16 w 67"/>
                <a:gd name="T5" fmla="*/ 0 h 133"/>
                <a:gd name="T6" fmla="*/ 0 w 67"/>
                <a:gd name="T7" fmla="*/ 16 h 133"/>
                <a:gd name="T8" fmla="*/ 0 w 67"/>
                <a:gd name="T9" fmla="*/ 16 h 133"/>
                <a:gd name="T10" fmla="*/ 33 w 67"/>
                <a:gd name="T11" fmla="*/ 132 h 133"/>
                <a:gd name="T12" fmla="*/ 49 w 67"/>
                <a:gd name="T13" fmla="*/ 132 h 133"/>
                <a:gd name="T14" fmla="*/ 66 w 67"/>
                <a:gd name="T15" fmla="*/ 116 h 133"/>
                <a:gd name="T16" fmla="*/ 16 w 67"/>
                <a:gd name="T17" fmla="*/ 16 h 133"/>
                <a:gd name="T18" fmla="*/ 16 w 67"/>
                <a:gd name="T1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33">
                  <a:moveTo>
                    <a:pt x="16" y="0"/>
                  </a:moveTo>
                  <a:lnTo>
                    <a:pt x="16" y="0"/>
                  </a:lnTo>
                  <a:lnTo>
                    <a:pt x="16" y="0"/>
                  </a:lnTo>
                  <a:cubicBezTo>
                    <a:pt x="0" y="0"/>
                    <a:pt x="0" y="16"/>
                    <a:pt x="0" y="16"/>
                  </a:cubicBezTo>
                  <a:lnTo>
                    <a:pt x="0" y="16"/>
                  </a:lnTo>
                  <a:cubicBezTo>
                    <a:pt x="16" y="49"/>
                    <a:pt x="33" y="99"/>
                    <a:pt x="33" y="132"/>
                  </a:cubicBezTo>
                  <a:cubicBezTo>
                    <a:pt x="49" y="132"/>
                    <a:pt x="49" y="132"/>
                    <a:pt x="49" y="132"/>
                  </a:cubicBezTo>
                  <a:cubicBezTo>
                    <a:pt x="66" y="132"/>
                    <a:pt x="66" y="132"/>
                    <a:pt x="66" y="116"/>
                  </a:cubicBezTo>
                  <a:cubicBezTo>
                    <a:pt x="49" y="83"/>
                    <a:pt x="33" y="49"/>
                    <a:pt x="16" y="16"/>
                  </a:cubicBezTo>
                  <a:cubicBezTo>
                    <a:pt x="16" y="0"/>
                    <a:pt x="16" y="0"/>
                    <a:pt x="16" y="0"/>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1" name="Freeform 198">
              <a:extLst>
                <a:ext uri="{FF2B5EF4-FFF2-40B4-BE49-F238E27FC236}">
                  <a16:creationId xmlns:a16="http://schemas.microsoft.com/office/drawing/2014/main" id="{9652146D-0B6C-4C22-A544-98467FF797EE}"/>
                </a:ext>
              </a:extLst>
            </p:cNvPr>
            <p:cNvSpPr>
              <a:spLocks noChangeArrowheads="1"/>
            </p:cNvSpPr>
            <p:nvPr/>
          </p:nvSpPr>
          <p:spPr bwMode="auto">
            <a:xfrm>
              <a:off x="5621338" y="4727575"/>
              <a:ext cx="461962" cy="96838"/>
            </a:xfrm>
            <a:custGeom>
              <a:avLst/>
              <a:gdLst>
                <a:gd name="T0" fmla="*/ 499 w 1283"/>
                <a:gd name="T1" fmla="*/ 266 h 267"/>
                <a:gd name="T2" fmla="*/ 499 w 1283"/>
                <a:gd name="T3" fmla="*/ 266 h 267"/>
                <a:gd name="T4" fmla="*/ 33 w 1283"/>
                <a:gd name="T5" fmla="*/ 200 h 267"/>
                <a:gd name="T6" fmla="*/ 17 w 1283"/>
                <a:gd name="T7" fmla="*/ 150 h 267"/>
                <a:gd name="T8" fmla="*/ 50 w 1283"/>
                <a:gd name="T9" fmla="*/ 133 h 267"/>
                <a:gd name="T10" fmla="*/ 1216 w 1283"/>
                <a:gd name="T11" fmla="*/ 16 h 267"/>
                <a:gd name="T12" fmla="*/ 1266 w 1283"/>
                <a:gd name="T13" fmla="*/ 33 h 267"/>
                <a:gd name="T14" fmla="*/ 1249 w 1283"/>
                <a:gd name="T15" fmla="*/ 66 h 267"/>
                <a:gd name="T16" fmla="*/ 499 w 1283"/>
                <a:gd name="T17"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3" h="267">
                  <a:moveTo>
                    <a:pt x="499" y="266"/>
                  </a:moveTo>
                  <a:lnTo>
                    <a:pt x="499" y="266"/>
                  </a:lnTo>
                  <a:cubicBezTo>
                    <a:pt x="350" y="266"/>
                    <a:pt x="183" y="250"/>
                    <a:pt x="33" y="200"/>
                  </a:cubicBezTo>
                  <a:cubicBezTo>
                    <a:pt x="17" y="183"/>
                    <a:pt x="0" y="167"/>
                    <a:pt x="17" y="150"/>
                  </a:cubicBezTo>
                  <a:cubicBezTo>
                    <a:pt x="17" y="133"/>
                    <a:pt x="33" y="133"/>
                    <a:pt x="50" y="133"/>
                  </a:cubicBezTo>
                  <a:cubicBezTo>
                    <a:pt x="450" y="266"/>
                    <a:pt x="866" y="216"/>
                    <a:pt x="1216" y="16"/>
                  </a:cubicBezTo>
                  <a:cubicBezTo>
                    <a:pt x="1232" y="0"/>
                    <a:pt x="1266" y="16"/>
                    <a:pt x="1266" y="33"/>
                  </a:cubicBezTo>
                  <a:cubicBezTo>
                    <a:pt x="1282" y="33"/>
                    <a:pt x="1266" y="66"/>
                    <a:pt x="1249" y="66"/>
                  </a:cubicBezTo>
                  <a:cubicBezTo>
                    <a:pt x="1032" y="200"/>
                    <a:pt x="765" y="266"/>
                    <a:pt x="499" y="266"/>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2" name="Freeform 199">
              <a:extLst>
                <a:ext uri="{FF2B5EF4-FFF2-40B4-BE49-F238E27FC236}">
                  <a16:creationId xmlns:a16="http://schemas.microsoft.com/office/drawing/2014/main" id="{6EA9B89E-B738-4922-8145-72B9B7D48E06}"/>
                </a:ext>
              </a:extLst>
            </p:cNvPr>
            <p:cNvSpPr>
              <a:spLocks noChangeArrowheads="1"/>
            </p:cNvSpPr>
            <p:nvPr/>
          </p:nvSpPr>
          <p:spPr bwMode="auto">
            <a:xfrm>
              <a:off x="5634038" y="4740275"/>
              <a:ext cx="438150" cy="90488"/>
            </a:xfrm>
            <a:custGeom>
              <a:avLst/>
              <a:gdLst>
                <a:gd name="T0" fmla="*/ 17 w 1217"/>
                <a:gd name="T1" fmla="*/ 117 h 251"/>
                <a:gd name="T2" fmla="*/ 17 w 1217"/>
                <a:gd name="T3" fmla="*/ 117 h 251"/>
                <a:gd name="T4" fmla="*/ 0 w 1217"/>
                <a:gd name="T5" fmla="*/ 134 h 251"/>
                <a:gd name="T6" fmla="*/ 0 w 1217"/>
                <a:gd name="T7" fmla="*/ 150 h 251"/>
                <a:gd name="T8" fmla="*/ 466 w 1217"/>
                <a:gd name="T9" fmla="*/ 217 h 251"/>
                <a:gd name="T10" fmla="*/ 1216 w 1217"/>
                <a:gd name="T11" fmla="*/ 17 h 251"/>
                <a:gd name="T12" fmla="*/ 1216 w 1217"/>
                <a:gd name="T13" fmla="*/ 0 h 251"/>
                <a:gd name="T14" fmla="*/ 1216 w 1217"/>
                <a:gd name="T15" fmla="*/ 0 h 251"/>
                <a:gd name="T16" fmla="*/ 1199 w 1217"/>
                <a:gd name="T17" fmla="*/ 0 h 251"/>
                <a:gd name="T18" fmla="*/ 17 w 1217"/>
                <a:gd name="T19" fmla="*/ 11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7" h="251">
                  <a:moveTo>
                    <a:pt x="17" y="117"/>
                  </a:moveTo>
                  <a:lnTo>
                    <a:pt x="17" y="117"/>
                  </a:lnTo>
                  <a:cubicBezTo>
                    <a:pt x="0" y="117"/>
                    <a:pt x="0" y="117"/>
                    <a:pt x="0" y="134"/>
                  </a:cubicBezTo>
                  <a:cubicBezTo>
                    <a:pt x="0" y="134"/>
                    <a:pt x="0" y="134"/>
                    <a:pt x="0" y="150"/>
                  </a:cubicBezTo>
                  <a:cubicBezTo>
                    <a:pt x="150" y="183"/>
                    <a:pt x="317" y="217"/>
                    <a:pt x="466" y="217"/>
                  </a:cubicBezTo>
                  <a:cubicBezTo>
                    <a:pt x="732" y="217"/>
                    <a:pt x="983" y="150"/>
                    <a:pt x="1216" y="17"/>
                  </a:cubicBezTo>
                  <a:lnTo>
                    <a:pt x="1216" y="0"/>
                  </a:lnTo>
                  <a:lnTo>
                    <a:pt x="1216" y="0"/>
                  </a:lnTo>
                  <a:lnTo>
                    <a:pt x="1199" y="0"/>
                  </a:lnTo>
                  <a:cubicBezTo>
                    <a:pt x="849" y="200"/>
                    <a:pt x="417" y="250"/>
                    <a:pt x="17" y="117"/>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3" name="Freeform 200">
              <a:extLst>
                <a:ext uri="{FF2B5EF4-FFF2-40B4-BE49-F238E27FC236}">
                  <a16:creationId xmlns:a16="http://schemas.microsoft.com/office/drawing/2014/main" id="{D62144EE-D188-4F31-85CB-9350AE9FA950}"/>
                </a:ext>
              </a:extLst>
            </p:cNvPr>
            <p:cNvSpPr>
              <a:spLocks noChangeArrowheads="1"/>
            </p:cNvSpPr>
            <p:nvPr/>
          </p:nvSpPr>
          <p:spPr bwMode="auto">
            <a:xfrm>
              <a:off x="6102350" y="4667250"/>
              <a:ext cx="66675" cy="60325"/>
            </a:xfrm>
            <a:custGeom>
              <a:avLst/>
              <a:gdLst>
                <a:gd name="T0" fmla="*/ 33 w 184"/>
                <a:gd name="T1" fmla="*/ 167 h 168"/>
                <a:gd name="T2" fmla="*/ 33 w 184"/>
                <a:gd name="T3" fmla="*/ 167 h 168"/>
                <a:gd name="T4" fmla="*/ 0 w 184"/>
                <a:gd name="T5" fmla="*/ 150 h 168"/>
                <a:gd name="T6" fmla="*/ 17 w 184"/>
                <a:gd name="T7" fmla="*/ 100 h 168"/>
                <a:gd name="T8" fmla="*/ 134 w 184"/>
                <a:gd name="T9" fmla="*/ 0 h 168"/>
                <a:gd name="T10" fmla="*/ 183 w 184"/>
                <a:gd name="T11" fmla="*/ 17 h 168"/>
                <a:gd name="T12" fmla="*/ 167 w 184"/>
                <a:gd name="T13" fmla="*/ 50 h 168"/>
                <a:gd name="T14" fmla="*/ 50 w 184"/>
                <a:gd name="T15" fmla="*/ 150 h 168"/>
                <a:gd name="T16" fmla="*/ 33 w 184"/>
                <a:gd name="T17" fmla="*/ 16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68">
                  <a:moveTo>
                    <a:pt x="33" y="167"/>
                  </a:moveTo>
                  <a:lnTo>
                    <a:pt x="33" y="167"/>
                  </a:lnTo>
                  <a:cubicBezTo>
                    <a:pt x="17" y="167"/>
                    <a:pt x="17" y="150"/>
                    <a:pt x="0" y="150"/>
                  </a:cubicBezTo>
                  <a:cubicBezTo>
                    <a:pt x="0" y="134"/>
                    <a:pt x="0" y="117"/>
                    <a:pt x="17" y="100"/>
                  </a:cubicBezTo>
                  <a:cubicBezTo>
                    <a:pt x="50" y="67"/>
                    <a:pt x="100" y="33"/>
                    <a:pt x="134" y="0"/>
                  </a:cubicBezTo>
                  <a:cubicBezTo>
                    <a:pt x="150" y="0"/>
                    <a:pt x="167" y="0"/>
                    <a:pt x="183" y="17"/>
                  </a:cubicBezTo>
                  <a:cubicBezTo>
                    <a:pt x="183" y="17"/>
                    <a:pt x="183" y="50"/>
                    <a:pt x="167" y="50"/>
                  </a:cubicBezTo>
                  <a:cubicBezTo>
                    <a:pt x="134" y="84"/>
                    <a:pt x="100" y="117"/>
                    <a:pt x="50" y="150"/>
                  </a:cubicBezTo>
                  <a:lnTo>
                    <a:pt x="33" y="167"/>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4" name="Freeform 201">
              <a:extLst>
                <a:ext uri="{FF2B5EF4-FFF2-40B4-BE49-F238E27FC236}">
                  <a16:creationId xmlns:a16="http://schemas.microsoft.com/office/drawing/2014/main" id="{5E72728C-4BE1-4DB9-BE0E-2093951BF434}"/>
                </a:ext>
              </a:extLst>
            </p:cNvPr>
            <p:cNvSpPr>
              <a:spLocks noChangeArrowheads="1"/>
            </p:cNvSpPr>
            <p:nvPr/>
          </p:nvSpPr>
          <p:spPr bwMode="auto">
            <a:xfrm>
              <a:off x="6107113" y="4673600"/>
              <a:ext cx="53975" cy="42863"/>
            </a:xfrm>
            <a:custGeom>
              <a:avLst/>
              <a:gdLst>
                <a:gd name="T0" fmla="*/ 133 w 151"/>
                <a:gd name="T1" fmla="*/ 0 h 118"/>
                <a:gd name="T2" fmla="*/ 133 w 151"/>
                <a:gd name="T3" fmla="*/ 0 h 118"/>
                <a:gd name="T4" fmla="*/ 133 w 151"/>
                <a:gd name="T5" fmla="*/ 0 h 118"/>
                <a:gd name="T6" fmla="*/ 16 w 151"/>
                <a:gd name="T7" fmla="*/ 100 h 118"/>
                <a:gd name="T8" fmla="*/ 0 w 151"/>
                <a:gd name="T9" fmla="*/ 100 h 118"/>
                <a:gd name="T10" fmla="*/ 16 w 151"/>
                <a:gd name="T11" fmla="*/ 117 h 118"/>
                <a:gd name="T12" fmla="*/ 16 w 151"/>
                <a:gd name="T13" fmla="*/ 117 h 118"/>
                <a:gd name="T14" fmla="*/ 150 w 151"/>
                <a:gd name="T15" fmla="*/ 16 h 118"/>
                <a:gd name="T16" fmla="*/ 150 w 151"/>
                <a:gd name="T17" fmla="*/ 16 h 118"/>
                <a:gd name="T18" fmla="*/ 150 w 151"/>
                <a:gd name="T19" fmla="*/ 16 h 118"/>
                <a:gd name="T20" fmla="*/ 133 w 151"/>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18">
                  <a:moveTo>
                    <a:pt x="133" y="0"/>
                  </a:moveTo>
                  <a:lnTo>
                    <a:pt x="133" y="0"/>
                  </a:lnTo>
                  <a:lnTo>
                    <a:pt x="133" y="0"/>
                  </a:lnTo>
                  <a:cubicBezTo>
                    <a:pt x="83" y="33"/>
                    <a:pt x="50" y="67"/>
                    <a:pt x="16" y="100"/>
                  </a:cubicBezTo>
                  <a:cubicBezTo>
                    <a:pt x="0" y="100"/>
                    <a:pt x="0" y="100"/>
                    <a:pt x="0" y="100"/>
                  </a:cubicBezTo>
                  <a:cubicBezTo>
                    <a:pt x="0" y="117"/>
                    <a:pt x="0" y="117"/>
                    <a:pt x="16" y="117"/>
                  </a:cubicBezTo>
                  <a:lnTo>
                    <a:pt x="16" y="117"/>
                  </a:lnTo>
                  <a:cubicBezTo>
                    <a:pt x="67" y="83"/>
                    <a:pt x="100" y="50"/>
                    <a:pt x="150" y="16"/>
                  </a:cubicBezTo>
                  <a:lnTo>
                    <a:pt x="150" y="16"/>
                  </a:lnTo>
                  <a:lnTo>
                    <a:pt x="150" y="16"/>
                  </a:lnTo>
                  <a:cubicBezTo>
                    <a:pt x="133" y="0"/>
                    <a:pt x="133" y="0"/>
                    <a:pt x="133" y="0"/>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5" name="Freeform 202">
              <a:extLst>
                <a:ext uri="{FF2B5EF4-FFF2-40B4-BE49-F238E27FC236}">
                  <a16:creationId xmlns:a16="http://schemas.microsoft.com/office/drawing/2014/main" id="{496775B0-95F7-4A6B-B15D-FF23E49EFB9A}"/>
                </a:ext>
              </a:extLst>
            </p:cNvPr>
            <p:cNvSpPr>
              <a:spLocks noChangeArrowheads="1"/>
            </p:cNvSpPr>
            <p:nvPr/>
          </p:nvSpPr>
          <p:spPr bwMode="auto">
            <a:xfrm>
              <a:off x="6173788" y="4602163"/>
              <a:ext cx="53975" cy="60325"/>
            </a:xfrm>
            <a:custGeom>
              <a:avLst/>
              <a:gdLst>
                <a:gd name="T0" fmla="*/ 33 w 151"/>
                <a:gd name="T1" fmla="*/ 166 h 167"/>
                <a:gd name="T2" fmla="*/ 33 w 151"/>
                <a:gd name="T3" fmla="*/ 166 h 167"/>
                <a:gd name="T4" fmla="*/ 17 w 151"/>
                <a:gd name="T5" fmla="*/ 166 h 167"/>
                <a:gd name="T6" fmla="*/ 17 w 151"/>
                <a:gd name="T7" fmla="*/ 117 h 167"/>
                <a:gd name="T8" fmla="*/ 84 w 151"/>
                <a:gd name="T9" fmla="*/ 16 h 167"/>
                <a:gd name="T10" fmla="*/ 133 w 151"/>
                <a:gd name="T11" fmla="*/ 16 h 167"/>
                <a:gd name="T12" fmla="*/ 133 w 151"/>
                <a:gd name="T13" fmla="*/ 67 h 167"/>
                <a:gd name="T14" fmla="*/ 67 w 151"/>
                <a:gd name="T15" fmla="*/ 150 h 167"/>
                <a:gd name="T16" fmla="*/ 33 w 151"/>
                <a:gd name="T1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67">
                  <a:moveTo>
                    <a:pt x="33" y="166"/>
                  </a:moveTo>
                  <a:lnTo>
                    <a:pt x="33" y="166"/>
                  </a:lnTo>
                  <a:lnTo>
                    <a:pt x="17" y="166"/>
                  </a:lnTo>
                  <a:cubicBezTo>
                    <a:pt x="0" y="150"/>
                    <a:pt x="0" y="117"/>
                    <a:pt x="17" y="117"/>
                  </a:cubicBezTo>
                  <a:cubicBezTo>
                    <a:pt x="33" y="83"/>
                    <a:pt x="67" y="50"/>
                    <a:pt x="84" y="16"/>
                  </a:cubicBezTo>
                  <a:cubicBezTo>
                    <a:pt x="100" y="16"/>
                    <a:pt x="117" y="0"/>
                    <a:pt x="133" y="16"/>
                  </a:cubicBezTo>
                  <a:cubicBezTo>
                    <a:pt x="150" y="33"/>
                    <a:pt x="150" y="50"/>
                    <a:pt x="133" y="67"/>
                  </a:cubicBezTo>
                  <a:cubicBezTo>
                    <a:pt x="117" y="100"/>
                    <a:pt x="84" y="133"/>
                    <a:pt x="67" y="150"/>
                  </a:cubicBezTo>
                  <a:cubicBezTo>
                    <a:pt x="50" y="166"/>
                    <a:pt x="50" y="166"/>
                    <a:pt x="33" y="166"/>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6" name="Freeform 203">
              <a:extLst>
                <a:ext uri="{FF2B5EF4-FFF2-40B4-BE49-F238E27FC236}">
                  <a16:creationId xmlns:a16="http://schemas.microsoft.com/office/drawing/2014/main" id="{C6FC8794-2908-4231-B7C3-AE79495BD6FA}"/>
                </a:ext>
              </a:extLst>
            </p:cNvPr>
            <p:cNvSpPr>
              <a:spLocks noChangeArrowheads="1"/>
            </p:cNvSpPr>
            <p:nvPr/>
          </p:nvSpPr>
          <p:spPr bwMode="auto">
            <a:xfrm>
              <a:off x="6184900" y="4613275"/>
              <a:ext cx="36513" cy="42863"/>
            </a:xfrm>
            <a:custGeom>
              <a:avLst/>
              <a:gdLst>
                <a:gd name="T0" fmla="*/ 84 w 101"/>
                <a:gd name="T1" fmla="*/ 0 h 118"/>
                <a:gd name="T2" fmla="*/ 84 w 101"/>
                <a:gd name="T3" fmla="*/ 0 h 118"/>
                <a:gd name="T4" fmla="*/ 67 w 101"/>
                <a:gd name="T5" fmla="*/ 0 h 118"/>
                <a:gd name="T6" fmla="*/ 0 w 101"/>
                <a:gd name="T7" fmla="*/ 100 h 118"/>
                <a:gd name="T8" fmla="*/ 0 w 101"/>
                <a:gd name="T9" fmla="*/ 100 h 118"/>
                <a:gd name="T10" fmla="*/ 0 w 101"/>
                <a:gd name="T11" fmla="*/ 117 h 118"/>
                <a:gd name="T12" fmla="*/ 0 w 101"/>
                <a:gd name="T13" fmla="*/ 117 h 118"/>
                <a:gd name="T14" fmla="*/ 17 w 101"/>
                <a:gd name="T15" fmla="*/ 117 h 118"/>
                <a:gd name="T16" fmla="*/ 84 w 101"/>
                <a:gd name="T17" fmla="*/ 17 h 118"/>
                <a:gd name="T18" fmla="*/ 84 w 101"/>
                <a:gd name="T1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18">
                  <a:moveTo>
                    <a:pt x="84" y="0"/>
                  </a:moveTo>
                  <a:lnTo>
                    <a:pt x="84" y="0"/>
                  </a:lnTo>
                  <a:cubicBezTo>
                    <a:pt x="84" y="0"/>
                    <a:pt x="84" y="0"/>
                    <a:pt x="67" y="0"/>
                  </a:cubicBezTo>
                  <a:cubicBezTo>
                    <a:pt x="51" y="34"/>
                    <a:pt x="17" y="67"/>
                    <a:pt x="0" y="100"/>
                  </a:cubicBezTo>
                  <a:lnTo>
                    <a:pt x="0" y="100"/>
                  </a:lnTo>
                  <a:cubicBezTo>
                    <a:pt x="0" y="100"/>
                    <a:pt x="0" y="100"/>
                    <a:pt x="0" y="117"/>
                  </a:cubicBezTo>
                  <a:lnTo>
                    <a:pt x="0" y="117"/>
                  </a:lnTo>
                  <a:cubicBezTo>
                    <a:pt x="0" y="117"/>
                    <a:pt x="0" y="117"/>
                    <a:pt x="17" y="117"/>
                  </a:cubicBezTo>
                  <a:cubicBezTo>
                    <a:pt x="34" y="84"/>
                    <a:pt x="67" y="50"/>
                    <a:pt x="84" y="17"/>
                  </a:cubicBezTo>
                  <a:cubicBezTo>
                    <a:pt x="100" y="17"/>
                    <a:pt x="100" y="0"/>
                    <a:pt x="84" y="0"/>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7" name="Freeform 204">
              <a:extLst>
                <a:ext uri="{FF2B5EF4-FFF2-40B4-BE49-F238E27FC236}">
                  <a16:creationId xmlns:a16="http://schemas.microsoft.com/office/drawing/2014/main" id="{61EFF668-DC1C-4FB0-953A-C4579AADCE45}"/>
                </a:ext>
              </a:extLst>
            </p:cNvPr>
            <p:cNvSpPr>
              <a:spLocks noChangeArrowheads="1"/>
            </p:cNvSpPr>
            <p:nvPr/>
          </p:nvSpPr>
          <p:spPr bwMode="auto">
            <a:xfrm>
              <a:off x="6053138" y="3810000"/>
              <a:ext cx="276225" cy="379413"/>
            </a:xfrm>
            <a:custGeom>
              <a:avLst/>
              <a:gdLst>
                <a:gd name="T0" fmla="*/ 733 w 767"/>
                <a:gd name="T1" fmla="*/ 1051 h 1052"/>
                <a:gd name="T2" fmla="*/ 733 w 767"/>
                <a:gd name="T3" fmla="*/ 1051 h 1052"/>
                <a:gd name="T4" fmla="*/ 700 w 767"/>
                <a:gd name="T5" fmla="*/ 1017 h 1052"/>
                <a:gd name="T6" fmla="*/ 17 w 767"/>
                <a:gd name="T7" fmla="*/ 67 h 1052"/>
                <a:gd name="T8" fmla="*/ 0 w 767"/>
                <a:gd name="T9" fmla="*/ 17 h 1052"/>
                <a:gd name="T10" fmla="*/ 50 w 767"/>
                <a:gd name="T11" fmla="*/ 0 h 1052"/>
                <a:gd name="T12" fmla="*/ 766 w 767"/>
                <a:gd name="T13" fmla="*/ 1001 h 1052"/>
                <a:gd name="T14" fmla="*/ 750 w 767"/>
                <a:gd name="T15" fmla="*/ 1034 h 1052"/>
                <a:gd name="T16" fmla="*/ 733 w 767"/>
                <a:gd name="T17" fmla="*/ 1051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1052">
                  <a:moveTo>
                    <a:pt x="733" y="1051"/>
                  </a:moveTo>
                  <a:lnTo>
                    <a:pt x="733" y="1051"/>
                  </a:lnTo>
                  <a:cubicBezTo>
                    <a:pt x="716" y="1051"/>
                    <a:pt x="716" y="1034"/>
                    <a:pt x="700" y="1017"/>
                  </a:cubicBezTo>
                  <a:cubicBezTo>
                    <a:pt x="617" y="617"/>
                    <a:pt x="366" y="267"/>
                    <a:pt x="17" y="67"/>
                  </a:cubicBezTo>
                  <a:cubicBezTo>
                    <a:pt x="0" y="51"/>
                    <a:pt x="0" y="34"/>
                    <a:pt x="0" y="17"/>
                  </a:cubicBezTo>
                  <a:cubicBezTo>
                    <a:pt x="17" y="0"/>
                    <a:pt x="33" y="0"/>
                    <a:pt x="50" y="0"/>
                  </a:cubicBezTo>
                  <a:cubicBezTo>
                    <a:pt x="417" y="217"/>
                    <a:pt x="683" y="584"/>
                    <a:pt x="766" y="1001"/>
                  </a:cubicBezTo>
                  <a:cubicBezTo>
                    <a:pt x="766" y="1017"/>
                    <a:pt x="766" y="1034"/>
                    <a:pt x="750" y="1034"/>
                  </a:cubicBezTo>
                  <a:cubicBezTo>
                    <a:pt x="750" y="1051"/>
                    <a:pt x="733" y="1051"/>
                    <a:pt x="733" y="1051"/>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8" name="Freeform 205">
              <a:extLst>
                <a:ext uri="{FF2B5EF4-FFF2-40B4-BE49-F238E27FC236}">
                  <a16:creationId xmlns:a16="http://schemas.microsoft.com/office/drawing/2014/main" id="{73CEE0D7-7C83-4162-97CF-131460B459CD}"/>
                </a:ext>
              </a:extLst>
            </p:cNvPr>
            <p:cNvSpPr>
              <a:spLocks noChangeArrowheads="1"/>
            </p:cNvSpPr>
            <p:nvPr/>
          </p:nvSpPr>
          <p:spPr bwMode="auto">
            <a:xfrm>
              <a:off x="6059488" y="3816350"/>
              <a:ext cx="263525" cy="360363"/>
            </a:xfrm>
            <a:custGeom>
              <a:avLst/>
              <a:gdLst>
                <a:gd name="T0" fmla="*/ 16 w 734"/>
                <a:gd name="T1" fmla="*/ 0 h 1001"/>
                <a:gd name="T2" fmla="*/ 16 w 734"/>
                <a:gd name="T3" fmla="*/ 0 h 1001"/>
                <a:gd name="T4" fmla="*/ 16 w 734"/>
                <a:gd name="T5" fmla="*/ 0 h 1001"/>
                <a:gd name="T6" fmla="*/ 0 w 734"/>
                <a:gd name="T7" fmla="*/ 17 h 1001"/>
                <a:gd name="T8" fmla="*/ 16 w 734"/>
                <a:gd name="T9" fmla="*/ 34 h 1001"/>
                <a:gd name="T10" fmla="*/ 716 w 734"/>
                <a:gd name="T11" fmla="*/ 1000 h 1001"/>
                <a:gd name="T12" fmla="*/ 716 w 734"/>
                <a:gd name="T13" fmla="*/ 1000 h 1001"/>
                <a:gd name="T14" fmla="*/ 733 w 734"/>
                <a:gd name="T15" fmla="*/ 1000 h 1001"/>
                <a:gd name="T16" fmla="*/ 733 w 734"/>
                <a:gd name="T17" fmla="*/ 984 h 1001"/>
                <a:gd name="T18" fmla="*/ 16 w 734"/>
                <a:gd name="T19" fmla="*/ 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1001">
                  <a:moveTo>
                    <a:pt x="16" y="0"/>
                  </a:moveTo>
                  <a:lnTo>
                    <a:pt x="16" y="0"/>
                  </a:lnTo>
                  <a:lnTo>
                    <a:pt x="16" y="0"/>
                  </a:lnTo>
                  <a:cubicBezTo>
                    <a:pt x="16" y="0"/>
                    <a:pt x="16" y="0"/>
                    <a:pt x="0" y="17"/>
                  </a:cubicBezTo>
                  <a:cubicBezTo>
                    <a:pt x="0" y="17"/>
                    <a:pt x="0" y="17"/>
                    <a:pt x="16" y="34"/>
                  </a:cubicBezTo>
                  <a:cubicBezTo>
                    <a:pt x="366" y="234"/>
                    <a:pt x="633" y="584"/>
                    <a:pt x="716" y="1000"/>
                  </a:cubicBezTo>
                  <a:lnTo>
                    <a:pt x="716" y="1000"/>
                  </a:lnTo>
                  <a:cubicBezTo>
                    <a:pt x="733" y="1000"/>
                    <a:pt x="733" y="1000"/>
                    <a:pt x="733" y="1000"/>
                  </a:cubicBezTo>
                  <a:cubicBezTo>
                    <a:pt x="733" y="1000"/>
                    <a:pt x="733" y="1000"/>
                    <a:pt x="733" y="984"/>
                  </a:cubicBezTo>
                  <a:cubicBezTo>
                    <a:pt x="650" y="584"/>
                    <a:pt x="383" y="217"/>
                    <a:pt x="16" y="0"/>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9" name="Freeform 206">
              <a:extLst>
                <a:ext uri="{FF2B5EF4-FFF2-40B4-BE49-F238E27FC236}">
                  <a16:creationId xmlns:a16="http://schemas.microsoft.com/office/drawing/2014/main" id="{AD12D7AE-0930-46D0-8CE7-D5F6AA064DC4}"/>
                </a:ext>
              </a:extLst>
            </p:cNvPr>
            <p:cNvSpPr>
              <a:spLocks noChangeArrowheads="1"/>
            </p:cNvSpPr>
            <p:nvPr/>
          </p:nvSpPr>
          <p:spPr bwMode="auto">
            <a:xfrm>
              <a:off x="5951538" y="3762375"/>
              <a:ext cx="77787" cy="47625"/>
            </a:xfrm>
            <a:custGeom>
              <a:avLst/>
              <a:gdLst>
                <a:gd name="T0" fmla="*/ 184 w 218"/>
                <a:gd name="T1" fmla="*/ 133 h 134"/>
                <a:gd name="T2" fmla="*/ 184 w 218"/>
                <a:gd name="T3" fmla="*/ 133 h 134"/>
                <a:gd name="T4" fmla="*/ 167 w 218"/>
                <a:gd name="T5" fmla="*/ 133 h 134"/>
                <a:gd name="T6" fmla="*/ 34 w 218"/>
                <a:gd name="T7" fmla="*/ 83 h 134"/>
                <a:gd name="T8" fmla="*/ 17 w 218"/>
                <a:gd name="T9" fmla="*/ 33 h 134"/>
                <a:gd name="T10" fmla="*/ 50 w 218"/>
                <a:gd name="T11" fmla="*/ 17 h 134"/>
                <a:gd name="T12" fmla="*/ 200 w 218"/>
                <a:gd name="T13" fmla="*/ 67 h 134"/>
                <a:gd name="T14" fmla="*/ 217 w 218"/>
                <a:gd name="T15" fmla="*/ 117 h 134"/>
                <a:gd name="T16" fmla="*/ 184 w 218"/>
                <a:gd name="T17"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134">
                  <a:moveTo>
                    <a:pt x="184" y="133"/>
                  </a:moveTo>
                  <a:lnTo>
                    <a:pt x="184" y="133"/>
                  </a:lnTo>
                  <a:lnTo>
                    <a:pt x="167" y="133"/>
                  </a:lnTo>
                  <a:cubicBezTo>
                    <a:pt x="117" y="117"/>
                    <a:pt x="84" y="83"/>
                    <a:pt x="34" y="83"/>
                  </a:cubicBezTo>
                  <a:cubicBezTo>
                    <a:pt x="17" y="67"/>
                    <a:pt x="0" y="50"/>
                    <a:pt x="17" y="33"/>
                  </a:cubicBezTo>
                  <a:cubicBezTo>
                    <a:pt x="17" y="17"/>
                    <a:pt x="34" y="0"/>
                    <a:pt x="50" y="17"/>
                  </a:cubicBezTo>
                  <a:cubicBezTo>
                    <a:pt x="101" y="33"/>
                    <a:pt x="150" y="50"/>
                    <a:pt x="200" y="67"/>
                  </a:cubicBezTo>
                  <a:cubicBezTo>
                    <a:pt x="217" y="83"/>
                    <a:pt x="217" y="100"/>
                    <a:pt x="217" y="117"/>
                  </a:cubicBezTo>
                  <a:cubicBezTo>
                    <a:pt x="200" y="117"/>
                    <a:pt x="200" y="133"/>
                    <a:pt x="184" y="133"/>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0" name="Freeform 207">
              <a:extLst>
                <a:ext uri="{FF2B5EF4-FFF2-40B4-BE49-F238E27FC236}">
                  <a16:creationId xmlns:a16="http://schemas.microsoft.com/office/drawing/2014/main" id="{B977F2BE-4CC6-44DD-A211-EEE50FAD4EB3}"/>
                </a:ext>
              </a:extLst>
            </p:cNvPr>
            <p:cNvSpPr>
              <a:spLocks noChangeArrowheads="1"/>
            </p:cNvSpPr>
            <p:nvPr/>
          </p:nvSpPr>
          <p:spPr bwMode="auto">
            <a:xfrm>
              <a:off x="5964238" y="3773488"/>
              <a:ext cx="60325" cy="30162"/>
            </a:xfrm>
            <a:custGeom>
              <a:avLst/>
              <a:gdLst>
                <a:gd name="T0" fmla="*/ 16 w 167"/>
                <a:gd name="T1" fmla="*/ 0 h 85"/>
                <a:gd name="T2" fmla="*/ 16 w 167"/>
                <a:gd name="T3" fmla="*/ 0 h 85"/>
                <a:gd name="T4" fmla="*/ 0 w 167"/>
                <a:gd name="T5" fmla="*/ 0 h 85"/>
                <a:gd name="T6" fmla="*/ 0 w 167"/>
                <a:gd name="T7" fmla="*/ 0 h 85"/>
                <a:gd name="T8" fmla="*/ 0 w 167"/>
                <a:gd name="T9" fmla="*/ 17 h 85"/>
                <a:gd name="T10" fmla="*/ 150 w 167"/>
                <a:gd name="T11" fmla="*/ 67 h 85"/>
                <a:gd name="T12" fmla="*/ 166 w 167"/>
                <a:gd name="T13" fmla="*/ 67 h 85"/>
                <a:gd name="T14" fmla="*/ 166 w 167"/>
                <a:gd name="T15" fmla="*/ 67 h 85"/>
                <a:gd name="T16" fmla="*/ 150 w 167"/>
                <a:gd name="T17" fmla="*/ 50 h 85"/>
                <a:gd name="T18" fmla="*/ 16 w 167"/>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5">
                  <a:moveTo>
                    <a:pt x="16" y="0"/>
                  </a:moveTo>
                  <a:lnTo>
                    <a:pt x="16" y="0"/>
                  </a:lnTo>
                  <a:cubicBezTo>
                    <a:pt x="0" y="0"/>
                    <a:pt x="0" y="0"/>
                    <a:pt x="0" y="0"/>
                  </a:cubicBezTo>
                  <a:lnTo>
                    <a:pt x="0" y="0"/>
                  </a:lnTo>
                  <a:cubicBezTo>
                    <a:pt x="0" y="17"/>
                    <a:pt x="0" y="17"/>
                    <a:pt x="0" y="17"/>
                  </a:cubicBezTo>
                  <a:cubicBezTo>
                    <a:pt x="50" y="34"/>
                    <a:pt x="100" y="50"/>
                    <a:pt x="150" y="67"/>
                  </a:cubicBezTo>
                  <a:cubicBezTo>
                    <a:pt x="150" y="84"/>
                    <a:pt x="150" y="67"/>
                    <a:pt x="166" y="67"/>
                  </a:cubicBezTo>
                  <a:lnTo>
                    <a:pt x="166" y="67"/>
                  </a:lnTo>
                  <a:lnTo>
                    <a:pt x="150" y="50"/>
                  </a:lnTo>
                  <a:cubicBezTo>
                    <a:pt x="100" y="34"/>
                    <a:pt x="67" y="17"/>
                    <a:pt x="16" y="0"/>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1" name="Freeform 208">
              <a:extLst>
                <a:ext uri="{FF2B5EF4-FFF2-40B4-BE49-F238E27FC236}">
                  <a16:creationId xmlns:a16="http://schemas.microsoft.com/office/drawing/2014/main" id="{86AA7E0D-67BF-4568-95CB-7DC73D0C8C4B}"/>
                </a:ext>
              </a:extLst>
            </p:cNvPr>
            <p:cNvSpPr>
              <a:spLocks noChangeArrowheads="1"/>
            </p:cNvSpPr>
            <p:nvPr/>
          </p:nvSpPr>
          <p:spPr bwMode="auto">
            <a:xfrm>
              <a:off x="5873750" y="3743325"/>
              <a:ext cx="66675" cy="36513"/>
            </a:xfrm>
            <a:custGeom>
              <a:avLst/>
              <a:gdLst>
                <a:gd name="T0" fmla="*/ 150 w 184"/>
                <a:gd name="T1" fmla="*/ 100 h 101"/>
                <a:gd name="T2" fmla="*/ 150 w 184"/>
                <a:gd name="T3" fmla="*/ 100 h 101"/>
                <a:gd name="T4" fmla="*/ 133 w 184"/>
                <a:gd name="T5" fmla="*/ 100 h 101"/>
                <a:gd name="T6" fmla="*/ 16 w 184"/>
                <a:gd name="T7" fmla="*/ 67 h 101"/>
                <a:gd name="T8" fmla="*/ 0 w 184"/>
                <a:gd name="T9" fmla="*/ 34 h 101"/>
                <a:gd name="T10" fmla="*/ 33 w 184"/>
                <a:gd name="T11" fmla="*/ 0 h 101"/>
                <a:gd name="T12" fmla="*/ 150 w 184"/>
                <a:gd name="T13" fmla="*/ 34 h 101"/>
                <a:gd name="T14" fmla="*/ 183 w 184"/>
                <a:gd name="T15" fmla="*/ 67 h 101"/>
                <a:gd name="T16" fmla="*/ 150 w 18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01">
                  <a:moveTo>
                    <a:pt x="150" y="100"/>
                  </a:moveTo>
                  <a:lnTo>
                    <a:pt x="150" y="100"/>
                  </a:lnTo>
                  <a:lnTo>
                    <a:pt x="133" y="100"/>
                  </a:lnTo>
                  <a:cubicBezTo>
                    <a:pt x="100" y="83"/>
                    <a:pt x="66" y="83"/>
                    <a:pt x="16" y="67"/>
                  </a:cubicBezTo>
                  <a:cubicBezTo>
                    <a:pt x="0" y="67"/>
                    <a:pt x="0" y="50"/>
                    <a:pt x="0" y="34"/>
                  </a:cubicBezTo>
                  <a:cubicBezTo>
                    <a:pt x="0" y="17"/>
                    <a:pt x="16" y="0"/>
                    <a:pt x="33" y="0"/>
                  </a:cubicBezTo>
                  <a:cubicBezTo>
                    <a:pt x="66" y="17"/>
                    <a:pt x="117" y="17"/>
                    <a:pt x="150" y="34"/>
                  </a:cubicBezTo>
                  <a:cubicBezTo>
                    <a:pt x="167" y="34"/>
                    <a:pt x="183" y="50"/>
                    <a:pt x="183" y="67"/>
                  </a:cubicBezTo>
                  <a:cubicBezTo>
                    <a:pt x="183" y="83"/>
                    <a:pt x="167" y="100"/>
                    <a:pt x="150" y="100"/>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2" name="Freeform 209">
              <a:extLst>
                <a:ext uri="{FF2B5EF4-FFF2-40B4-BE49-F238E27FC236}">
                  <a16:creationId xmlns:a16="http://schemas.microsoft.com/office/drawing/2014/main" id="{BDDA8ADC-ADE6-4266-BDFF-31D5E58F168D}"/>
                </a:ext>
              </a:extLst>
            </p:cNvPr>
            <p:cNvSpPr>
              <a:spLocks noChangeArrowheads="1"/>
            </p:cNvSpPr>
            <p:nvPr/>
          </p:nvSpPr>
          <p:spPr bwMode="auto">
            <a:xfrm>
              <a:off x="5880100" y="3756025"/>
              <a:ext cx="53975" cy="12700"/>
            </a:xfrm>
            <a:custGeom>
              <a:avLst/>
              <a:gdLst>
                <a:gd name="T0" fmla="*/ 17 w 152"/>
                <a:gd name="T1" fmla="*/ 0 h 34"/>
                <a:gd name="T2" fmla="*/ 17 w 152"/>
                <a:gd name="T3" fmla="*/ 0 h 34"/>
                <a:gd name="T4" fmla="*/ 0 w 152"/>
                <a:gd name="T5" fmla="*/ 0 h 34"/>
                <a:gd name="T6" fmla="*/ 0 w 152"/>
                <a:gd name="T7" fmla="*/ 16 h 34"/>
                <a:gd name="T8" fmla="*/ 17 w 152"/>
                <a:gd name="T9" fmla="*/ 16 h 34"/>
                <a:gd name="T10" fmla="*/ 134 w 152"/>
                <a:gd name="T11" fmla="*/ 33 h 34"/>
                <a:gd name="T12" fmla="*/ 134 w 152"/>
                <a:gd name="T13" fmla="*/ 33 h 34"/>
                <a:gd name="T14" fmla="*/ 134 w 152"/>
                <a:gd name="T15" fmla="*/ 16 h 34"/>
                <a:gd name="T16" fmla="*/ 17 w 15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4">
                  <a:moveTo>
                    <a:pt x="17" y="0"/>
                  </a:moveTo>
                  <a:lnTo>
                    <a:pt x="17" y="0"/>
                  </a:lnTo>
                  <a:cubicBezTo>
                    <a:pt x="0" y="0"/>
                    <a:pt x="0" y="0"/>
                    <a:pt x="0" y="0"/>
                  </a:cubicBezTo>
                  <a:lnTo>
                    <a:pt x="0" y="16"/>
                  </a:lnTo>
                  <a:cubicBezTo>
                    <a:pt x="0" y="16"/>
                    <a:pt x="0" y="16"/>
                    <a:pt x="17" y="16"/>
                  </a:cubicBezTo>
                  <a:cubicBezTo>
                    <a:pt x="50" y="16"/>
                    <a:pt x="84" y="33"/>
                    <a:pt x="134" y="33"/>
                  </a:cubicBezTo>
                  <a:lnTo>
                    <a:pt x="134" y="33"/>
                  </a:lnTo>
                  <a:cubicBezTo>
                    <a:pt x="151" y="16"/>
                    <a:pt x="134" y="16"/>
                    <a:pt x="134" y="16"/>
                  </a:cubicBezTo>
                  <a:cubicBezTo>
                    <a:pt x="101" y="0"/>
                    <a:pt x="50" y="0"/>
                    <a:pt x="17" y="0"/>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3" name="Freeform 210">
              <a:extLst>
                <a:ext uri="{FF2B5EF4-FFF2-40B4-BE49-F238E27FC236}">
                  <a16:creationId xmlns:a16="http://schemas.microsoft.com/office/drawing/2014/main" id="{56C4FD98-3ED8-4F30-A1E7-B89748B11DB3}"/>
                </a:ext>
              </a:extLst>
            </p:cNvPr>
            <p:cNvSpPr>
              <a:spLocks noChangeArrowheads="1"/>
            </p:cNvSpPr>
            <p:nvPr/>
          </p:nvSpPr>
          <p:spPr bwMode="auto">
            <a:xfrm>
              <a:off x="5489575" y="3978275"/>
              <a:ext cx="617538" cy="612775"/>
            </a:xfrm>
            <a:custGeom>
              <a:avLst/>
              <a:gdLst>
                <a:gd name="T0" fmla="*/ 983 w 1717"/>
                <a:gd name="T1" fmla="*/ 1699 h 1700"/>
                <a:gd name="T2" fmla="*/ 700 w 1717"/>
                <a:gd name="T3" fmla="*/ 1666 h 1700"/>
                <a:gd name="T4" fmla="*/ 533 w 1717"/>
                <a:gd name="T5" fmla="*/ 1399 h 1700"/>
                <a:gd name="T6" fmla="*/ 350 w 1717"/>
                <a:gd name="T7" fmla="*/ 1533 h 1700"/>
                <a:gd name="T8" fmla="*/ 167 w 1717"/>
                <a:gd name="T9" fmla="*/ 1316 h 1700"/>
                <a:gd name="T10" fmla="*/ 234 w 1717"/>
                <a:gd name="T11" fmla="*/ 999 h 1700"/>
                <a:gd name="T12" fmla="*/ 0 w 1717"/>
                <a:gd name="T13" fmla="*/ 966 h 1700"/>
                <a:gd name="T14" fmla="*/ 34 w 1717"/>
                <a:gd name="T15" fmla="*/ 700 h 1700"/>
                <a:gd name="T16" fmla="*/ 300 w 1717"/>
                <a:gd name="T17" fmla="*/ 517 h 1700"/>
                <a:gd name="T18" fmla="*/ 167 w 1717"/>
                <a:gd name="T19" fmla="*/ 334 h 1700"/>
                <a:gd name="T20" fmla="*/ 367 w 1717"/>
                <a:gd name="T21" fmla="*/ 150 h 1700"/>
                <a:gd name="T22" fmla="*/ 384 w 1717"/>
                <a:gd name="T23" fmla="*/ 167 h 1700"/>
                <a:gd name="T24" fmla="*/ 700 w 1717"/>
                <a:gd name="T25" fmla="*/ 233 h 1700"/>
                <a:gd name="T26" fmla="*/ 733 w 1717"/>
                <a:gd name="T27" fmla="*/ 0 h 1700"/>
                <a:gd name="T28" fmla="*/ 1016 w 1717"/>
                <a:gd name="T29" fmla="*/ 33 h 1700"/>
                <a:gd name="T30" fmla="*/ 1199 w 1717"/>
                <a:gd name="T31" fmla="*/ 300 h 1700"/>
                <a:gd name="T32" fmla="*/ 1349 w 1717"/>
                <a:gd name="T33" fmla="*/ 150 h 1700"/>
                <a:gd name="T34" fmla="*/ 1383 w 1717"/>
                <a:gd name="T35" fmla="*/ 167 h 1700"/>
                <a:gd name="T36" fmla="*/ 1549 w 1717"/>
                <a:gd name="T37" fmla="*/ 384 h 1700"/>
                <a:gd name="T38" fmla="*/ 1482 w 1717"/>
                <a:gd name="T39" fmla="*/ 700 h 1700"/>
                <a:gd name="T40" fmla="*/ 1716 w 1717"/>
                <a:gd name="T41" fmla="*/ 734 h 1700"/>
                <a:gd name="T42" fmla="*/ 1682 w 1717"/>
                <a:gd name="T43" fmla="*/ 999 h 1700"/>
                <a:gd name="T44" fmla="*/ 1416 w 1717"/>
                <a:gd name="T45" fmla="*/ 1183 h 1700"/>
                <a:gd name="T46" fmla="*/ 1549 w 1717"/>
                <a:gd name="T47" fmla="*/ 1366 h 1700"/>
                <a:gd name="T48" fmla="*/ 1332 w 1717"/>
                <a:gd name="T49" fmla="*/ 1533 h 1700"/>
                <a:gd name="T50" fmla="*/ 1016 w 1717"/>
                <a:gd name="T51" fmla="*/ 1483 h 1700"/>
                <a:gd name="T52" fmla="*/ 983 w 1717"/>
                <a:gd name="T53" fmla="*/ 1699 h 1700"/>
                <a:gd name="T54" fmla="*/ 767 w 1717"/>
                <a:gd name="T55" fmla="*/ 1633 h 1700"/>
                <a:gd name="T56" fmla="*/ 949 w 1717"/>
                <a:gd name="T57" fmla="*/ 1450 h 1700"/>
                <a:gd name="T58" fmla="*/ 1183 w 1717"/>
                <a:gd name="T59" fmla="*/ 1333 h 1700"/>
                <a:gd name="T60" fmla="*/ 1349 w 1717"/>
                <a:gd name="T61" fmla="*/ 1466 h 1700"/>
                <a:gd name="T62" fmla="*/ 1349 w 1717"/>
                <a:gd name="T63" fmla="*/ 1216 h 1700"/>
                <a:gd name="T64" fmla="*/ 1432 w 1717"/>
                <a:gd name="T65" fmla="*/ 966 h 1700"/>
                <a:gd name="T66" fmla="*/ 1649 w 1717"/>
                <a:gd name="T67" fmla="*/ 933 h 1700"/>
                <a:gd name="T68" fmla="*/ 1466 w 1717"/>
                <a:gd name="T69" fmla="*/ 767 h 1700"/>
                <a:gd name="T70" fmla="*/ 1349 w 1717"/>
                <a:gd name="T71" fmla="*/ 534 h 1700"/>
                <a:gd name="T72" fmla="*/ 1482 w 1717"/>
                <a:gd name="T73" fmla="*/ 367 h 1700"/>
                <a:gd name="T74" fmla="*/ 1216 w 1717"/>
                <a:gd name="T75" fmla="*/ 367 h 1700"/>
                <a:gd name="T76" fmla="*/ 966 w 1717"/>
                <a:gd name="T77" fmla="*/ 283 h 1700"/>
                <a:gd name="T78" fmla="*/ 949 w 1717"/>
                <a:gd name="T79" fmla="*/ 67 h 1700"/>
                <a:gd name="T80" fmla="*/ 767 w 1717"/>
                <a:gd name="T81" fmla="*/ 250 h 1700"/>
                <a:gd name="T82" fmla="*/ 533 w 1717"/>
                <a:gd name="T83" fmla="*/ 367 h 1700"/>
                <a:gd name="T84" fmla="*/ 367 w 1717"/>
                <a:gd name="T85" fmla="*/ 233 h 1700"/>
                <a:gd name="T86" fmla="*/ 367 w 1717"/>
                <a:gd name="T87" fmla="*/ 484 h 1700"/>
                <a:gd name="T88" fmla="*/ 300 w 1717"/>
                <a:gd name="T89" fmla="*/ 734 h 1700"/>
                <a:gd name="T90" fmla="*/ 67 w 1717"/>
                <a:gd name="T91" fmla="*/ 767 h 1700"/>
                <a:gd name="T92" fmla="*/ 267 w 1717"/>
                <a:gd name="T93" fmla="*/ 933 h 1700"/>
                <a:gd name="T94" fmla="*/ 384 w 1717"/>
                <a:gd name="T95" fmla="*/ 1166 h 1700"/>
                <a:gd name="T96" fmla="*/ 250 w 1717"/>
                <a:gd name="T97" fmla="*/ 1349 h 1700"/>
                <a:gd name="T98" fmla="*/ 500 w 1717"/>
                <a:gd name="T99" fmla="*/ 1333 h 1700"/>
                <a:gd name="T100" fmla="*/ 750 w 1717"/>
                <a:gd name="T101" fmla="*/ 1416 h 1700"/>
                <a:gd name="T102" fmla="*/ 767 w 1717"/>
                <a:gd name="T103" fmla="*/ 1633 h 1700"/>
                <a:gd name="T104" fmla="*/ 866 w 1717"/>
                <a:gd name="T105" fmla="*/ 1133 h 1700"/>
                <a:gd name="T106" fmla="*/ 866 w 1717"/>
                <a:gd name="T107" fmla="*/ 567 h 1700"/>
                <a:gd name="T108" fmla="*/ 866 w 1717"/>
                <a:gd name="T109" fmla="*/ 1133 h 1700"/>
                <a:gd name="T110" fmla="*/ 866 w 1717"/>
                <a:gd name="T111" fmla="*/ 633 h 1700"/>
                <a:gd name="T112" fmla="*/ 866 w 1717"/>
                <a:gd name="T113" fmla="*/ 1066 h 1700"/>
                <a:gd name="T114" fmla="*/ 866 w 1717"/>
                <a:gd name="T115" fmla="*/ 633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7" h="1700">
                  <a:moveTo>
                    <a:pt x="983" y="1699"/>
                  </a:moveTo>
                  <a:lnTo>
                    <a:pt x="983" y="1699"/>
                  </a:lnTo>
                  <a:cubicBezTo>
                    <a:pt x="733" y="1699"/>
                    <a:pt x="733" y="1699"/>
                    <a:pt x="733" y="1699"/>
                  </a:cubicBezTo>
                  <a:cubicBezTo>
                    <a:pt x="717" y="1699"/>
                    <a:pt x="700" y="1683"/>
                    <a:pt x="700" y="1666"/>
                  </a:cubicBezTo>
                  <a:cubicBezTo>
                    <a:pt x="700" y="1483"/>
                    <a:pt x="700" y="1483"/>
                    <a:pt x="700" y="1483"/>
                  </a:cubicBezTo>
                  <a:cubicBezTo>
                    <a:pt x="650" y="1466"/>
                    <a:pt x="584" y="1433"/>
                    <a:pt x="533" y="1399"/>
                  </a:cubicBezTo>
                  <a:cubicBezTo>
                    <a:pt x="384" y="1533"/>
                    <a:pt x="384" y="1533"/>
                    <a:pt x="384" y="1533"/>
                  </a:cubicBezTo>
                  <a:cubicBezTo>
                    <a:pt x="384" y="1549"/>
                    <a:pt x="350" y="1549"/>
                    <a:pt x="350" y="1533"/>
                  </a:cubicBezTo>
                  <a:cubicBezTo>
                    <a:pt x="167" y="1366"/>
                    <a:pt x="167" y="1366"/>
                    <a:pt x="167" y="1366"/>
                  </a:cubicBezTo>
                  <a:cubicBezTo>
                    <a:pt x="167" y="1349"/>
                    <a:pt x="167" y="1333"/>
                    <a:pt x="167" y="1316"/>
                  </a:cubicBezTo>
                  <a:cubicBezTo>
                    <a:pt x="300" y="1183"/>
                    <a:pt x="300" y="1183"/>
                    <a:pt x="300" y="1183"/>
                  </a:cubicBezTo>
                  <a:cubicBezTo>
                    <a:pt x="267" y="1133"/>
                    <a:pt x="250" y="1066"/>
                    <a:pt x="234" y="999"/>
                  </a:cubicBezTo>
                  <a:cubicBezTo>
                    <a:pt x="34" y="999"/>
                    <a:pt x="34" y="999"/>
                    <a:pt x="34" y="999"/>
                  </a:cubicBezTo>
                  <a:cubicBezTo>
                    <a:pt x="17" y="999"/>
                    <a:pt x="0" y="999"/>
                    <a:pt x="0" y="966"/>
                  </a:cubicBezTo>
                  <a:cubicBezTo>
                    <a:pt x="0" y="734"/>
                    <a:pt x="0" y="734"/>
                    <a:pt x="0" y="734"/>
                  </a:cubicBezTo>
                  <a:cubicBezTo>
                    <a:pt x="0" y="717"/>
                    <a:pt x="17" y="700"/>
                    <a:pt x="34" y="700"/>
                  </a:cubicBezTo>
                  <a:cubicBezTo>
                    <a:pt x="234" y="700"/>
                    <a:pt x="234" y="700"/>
                    <a:pt x="234" y="700"/>
                  </a:cubicBezTo>
                  <a:cubicBezTo>
                    <a:pt x="250" y="633"/>
                    <a:pt x="267" y="567"/>
                    <a:pt x="300" y="517"/>
                  </a:cubicBezTo>
                  <a:cubicBezTo>
                    <a:pt x="167" y="384"/>
                    <a:pt x="167" y="384"/>
                    <a:pt x="167" y="384"/>
                  </a:cubicBezTo>
                  <a:cubicBezTo>
                    <a:pt x="167" y="367"/>
                    <a:pt x="167" y="350"/>
                    <a:pt x="167" y="334"/>
                  </a:cubicBezTo>
                  <a:cubicBezTo>
                    <a:pt x="350" y="167"/>
                    <a:pt x="350" y="167"/>
                    <a:pt x="350" y="167"/>
                  </a:cubicBezTo>
                  <a:cubicBezTo>
                    <a:pt x="350" y="150"/>
                    <a:pt x="350" y="150"/>
                    <a:pt x="367" y="150"/>
                  </a:cubicBezTo>
                  <a:lnTo>
                    <a:pt x="367" y="150"/>
                  </a:lnTo>
                  <a:cubicBezTo>
                    <a:pt x="384" y="150"/>
                    <a:pt x="384" y="150"/>
                    <a:pt x="384" y="167"/>
                  </a:cubicBezTo>
                  <a:cubicBezTo>
                    <a:pt x="533" y="300"/>
                    <a:pt x="533" y="300"/>
                    <a:pt x="533" y="300"/>
                  </a:cubicBezTo>
                  <a:cubicBezTo>
                    <a:pt x="584" y="267"/>
                    <a:pt x="650" y="233"/>
                    <a:pt x="700" y="233"/>
                  </a:cubicBezTo>
                  <a:cubicBezTo>
                    <a:pt x="700" y="33"/>
                    <a:pt x="700" y="33"/>
                    <a:pt x="700" y="33"/>
                  </a:cubicBezTo>
                  <a:cubicBezTo>
                    <a:pt x="700" y="17"/>
                    <a:pt x="717" y="0"/>
                    <a:pt x="733" y="0"/>
                  </a:cubicBezTo>
                  <a:cubicBezTo>
                    <a:pt x="983" y="0"/>
                    <a:pt x="983" y="0"/>
                    <a:pt x="983" y="0"/>
                  </a:cubicBezTo>
                  <a:cubicBezTo>
                    <a:pt x="999" y="0"/>
                    <a:pt x="1016" y="17"/>
                    <a:pt x="1016" y="33"/>
                  </a:cubicBezTo>
                  <a:cubicBezTo>
                    <a:pt x="1016" y="233"/>
                    <a:pt x="1016" y="233"/>
                    <a:pt x="1016" y="233"/>
                  </a:cubicBezTo>
                  <a:cubicBezTo>
                    <a:pt x="1082" y="233"/>
                    <a:pt x="1132" y="267"/>
                    <a:pt x="1199" y="300"/>
                  </a:cubicBezTo>
                  <a:cubicBezTo>
                    <a:pt x="1332" y="167"/>
                    <a:pt x="1332" y="167"/>
                    <a:pt x="1332" y="167"/>
                  </a:cubicBezTo>
                  <a:cubicBezTo>
                    <a:pt x="1332" y="150"/>
                    <a:pt x="1349" y="150"/>
                    <a:pt x="1349" y="150"/>
                  </a:cubicBezTo>
                  <a:lnTo>
                    <a:pt x="1349" y="150"/>
                  </a:lnTo>
                  <a:cubicBezTo>
                    <a:pt x="1366" y="150"/>
                    <a:pt x="1366" y="150"/>
                    <a:pt x="1383" y="167"/>
                  </a:cubicBezTo>
                  <a:cubicBezTo>
                    <a:pt x="1549" y="334"/>
                    <a:pt x="1549" y="334"/>
                    <a:pt x="1549" y="334"/>
                  </a:cubicBezTo>
                  <a:cubicBezTo>
                    <a:pt x="1566" y="350"/>
                    <a:pt x="1566" y="367"/>
                    <a:pt x="1549" y="384"/>
                  </a:cubicBezTo>
                  <a:cubicBezTo>
                    <a:pt x="1416" y="517"/>
                    <a:pt x="1416" y="517"/>
                    <a:pt x="1416" y="517"/>
                  </a:cubicBezTo>
                  <a:cubicBezTo>
                    <a:pt x="1449" y="567"/>
                    <a:pt x="1466" y="633"/>
                    <a:pt x="1482" y="700"/>
                  </a:cubicBezTo>
                  <a:cubicBezTo>
                    <a:pt x="1682" y="700"/>
                    <a:pt x="1682" y="700"/>
                    <a:pt x="1682" y="700"/>
                  </a:cubicBezTo>
                  <a:cubicBezTo>
                    <a:pt x="1699" y="700"/>
                    <a:pt x="1716" y="717"/>
                    <a:pt x="1716" y="734"/>
                  </a:cubicBezTo>
                  <a:cubicBezTo>
                    <a:pt x="1716" y="966"/>
                    <a:pt x="1716" y="966"/>
                    <a:pt x="1716" y="966"/>
                  </a:cubicBezTo>
                  <a:cubicBezTo>
                    <a:pt x="1716" y="999"/>
                    <a:pt x="1699" y="999"/>
                    <a:pt x="1682" y="999"/>
                  </a:cubicBezTo>
                  <a:cubicBezTo>
                    <a:pt x="1482" y="999"/>
                    <a:pt x="1482" y="999"/>
                    <a:pt x="1482" y="999"/>
                  </a:cubicBezTo>
                  <a:cubicBezTo>
                    <a:pt x="1466" y="1066"/>
                    <a:pt x="1449" y="1133"/>
                    <a:pt x="1416" y="1183"/>
                  </a:cubicBezTo>
                  <a:cubicBezTo>
                    <a:pt x="1549" y="1316"/>
                    <a:pt x="1549" y="1316"/>
                    <a:pt x="1549" y="1316"/>
                  </a:cubicBezTo>
                  <a:cubicBezTo>
                    <a:pt x="1566" y="1333"/>
                    <a:pt x="1566" y="1349"/>
                    <a:pt x="1549" y="1366"/>
                  </a:cubicBezTo>
                  <a:cubicBezTo>
                    <a:pt x="1383" y="1533"/>
                    <a:pt x="1383" y="1533"/>
                    <a:pt x="1383" y="1533"/>
                  </a:cubicBezTo>
                  <a:cubicBezTo>
                    <a:pt x="1366" y="1549"/>
                    <a:pt x="1349" y="1549"/>
                    <a:pt x="1332" y="1533"/>
                  </a:cubicBezTo>
                  <a:cubicBezTo>
                    <a:pt x="1199" y="1399"/>
                    <a:pt x="1199" y="1399"/>
                    <a:pt x="1199" y="1399"/>
                  </a:cubicBezTo>
                  <a:cubicBezTo>
                    <a:pt x="1132" y="1433"/>
                    <a:pt x="1082" y="1466"/>
                    <a:pt x="1016" y="1483"/>
                  </a:cubicBezTo>
                  <a:cubicBezTo>
                    <a:pt x="1016" y="1666"/>
                    <a:pt x="1016" y="1666"/>
                    <a:pt x="1016" y="1666"/>
                  </a:cubicBezTo>
                  <a:cubicBezTo>
                    <a:pt x="1016" y="1683"/>
                    <a:pt x="999" y="1699"/>
                    <a:pt x="983" y="1699"/>
                  </a:cubicBezTo>
                  <a:close/>
                  <a:moveTo>
                    <a:pt x="767" y="1633"/>
                  </a:moveTo>
                  <a:lnTo>
                    <a:pt x="767" y="1633"/>
                  </a:lnTo>
                  <a:cubicBezTo>
                    <a:pt x="949" y="1633"/>
                    <a:pt x="949" y="1633"/>
                    <a:pt x="949" y="1633"/>
                  </a:cubicBezTo>
                  <a:cubicBezTo>
                    <a:pt x="949" y="1450"/>
                    <a:pt x="949" y="1450"/>
                    <a:pt x="949" y="1450"/>
                  </a:cubicBezTo>
                  <a:cubicBezTo>
                    <a:pt x="949" y="1433"/>
                    <a:pt x="966" y="1416"/>
                    <a:pt x="966" y="1416"/>
                  </a:cubicBezTo>
                  <a:cubicBezTo>
                    <a:pt x="1049" y="1399"/>
                    <a:pt x="1116" y="1382"/>
                    <a:pt x="1183" y="1333"/>
                  </a:cubicBezTo>
                  <a:cubicBezTo>
                    <a:pt x="1199" y="1333"/>
                    <a:pt x="1216" y="1333"/>
                    <a:pt x="1216" y="1333"/>
                  </a:cubicBezTo>
                  <a:cubicBezTo>
                    <a:pt x="1349" y="1466"/>
                    <a:pt x="1349" y="1466"/>
                    <a:pt x="1349" y="1466"/>
                  </a:cubicBezTo>
                  <a:cubicBezTo>
                    <a:pt x="1482" y="1349"/>
                    <a:pt x="1482" y="1349"/>
                    <a:pt x="1482" y="1349"/>
                  </a:cubicBezTo>
                  <a:cubicBezTo>
                    <a:pt x="1349" y="1216"/>
                    <a:pt x="1349" y="1216"/>
                    <a:pt x="1349" y="1216"/>
                  </a:cubicBezTo>
                  <a:cubicBezTo>
                    <a:pt x="1332" y="1199"/>
                    <a:pt x="1332" y="1183"/>
                    <a:pt x="1349" y="1166"/>
                  </a:cubicBezTo>
                  <a:cubicBezTo>
                    <a:pt x="1383" y="1116"/>
                    <a:pt x="1416" y="1032"/>
                    <a:pt x="1432" y="966"/>
                  </a:cubicBezTo>
                  <a:cubicBezTo>
                    <a:pt x="1432" y="949"/>
                    <a:pt x="1449" y="933"/>
                    <a:pt x="1466" y="933"/>
                  </a:cubicBezTo>
                  <a:cubicBezTo>
                    <a:pt x="1649" y="933"/>
                    <a:pt x="1649" y="933"/>
                    <a:pt x="1649" y="933"/>
                  </a:cubicBezTo>
                  <a:cubicBezTo>
                    <a:pt x="1649" y="767"/>
                    <a:pt x="1649" y="767"/>
                    <a:pt x="1649" y="767"/>
                  </a:cubicBezTo>
                  <a:cubicBezTo>
                    <a:pt x="1466" y="767"/>
                    <a:pt x="1466" y="767"/>
                    <a:pt x="1466" y="767"/>
                  </a:cubicBezTo>
                  <a:cubicBezTo>
                    <a:pt x="1449" y="767"/>
                    <a:pt x="1432" y="750"/>
                    <a:pt x="1432" y="734"/>
                  </a:cubicBezTo>
                  <a:cubicBezTo>
                    <a:pt x="1416" y="667"/>
                    <a:pt x="1383" y="600"/>
                    <a:pt x="1349" y="534"/>
                  </a:cubicBezTo>
                  <a:cubicBezTo>
                    <a:pt x="1332" y="517"/>
                    <a:pt x="1332" y="500"/>
                    <a:pt x="1349" y="484"/>
                  </a:cubicBezTo>
                  <a:cubicBezTo>
                    <a:pt x="1482" y="367"/>
                    <a:pt x="1482" y="367"/>
                    <a:pt x="1482" y="367"/>
                  </a:cubicBezTo>
                  <a:cubicBezTo>
                    <a:pt x="1349" y="233"/>
                    <a:pt x="1349" y="233"/>
                    <a:pt x="1349" y="233"/>
                  </a:cubicBezTo>
                  <a:cubicBezTo>
                    <a:pt x="1216" y="367"/>
                    <a:pt x="1216" y="367"/>
                    <a:pt x="1216" y="367"/>
                  </a:cubicBezTo>
                  <a:cubicBezTo>
                    <a:pt x="1216" y="384"/>
                    <a:pt x="1199" y="384"/>
                    <a:pt x="1183" y="367"/>
                  </a:cubicBezTo>
                  <a:cubicBezTo>
                    <a:pt x="1116" y="334"/>
                    <a:pt x="1049" y="300"/>
                    <a:pt x="966" y="283"/>
                  </a:cubicBezTo>
                  <a:cubicBezTo>
                    <a:pt x="966" y="283"/>
                    <a:pt x="949" y="267"/>
                    <a:pt x="949" y="250"/>
                  </a:cubicBezTo>
                  <a:cubicBezTo>
                    <a:pt x="949" y="67"/>
                    <a:pt x="949" y="67"/>
                    <a:pt x="949" y="67"/>
                  </a:cubicBezTo>
                  <a:cubicBezTo>
                    <a:pt x="767" y="67"/>
                    <a:pt x="767" y="67"/>
                    <a:pt x="767" y="67"/>
                  </a:cubicBezTo>
                  <a:cubicBezTo>
                    <a:pt x="767" y="250"/>
                    <a:pt x="767" y="250"/>
                    <a:pt x="767" y="250"/>
                  </a:cubicBezTo>
                  <a:cubicBezTo>
                    <a:pt x="767" y="267"/>
                    <a:pt x="767" y="283"/>
                    <a:pt x="750" y="283"/>
                  </a:cubicBezTo>
                  <a:cubicBezTo>
                    <a:pt x="667" y="300"/>
                    <a:pt x="600" y="334"/>
                    <a:pt x="533" y="367"/>
                  </a:cubicBezTo>
                  <a:cubicBezTo>
                    <a:pt x="533" y="384"/>
                    <a:pt x="517" y="384"/>
                    <a:pt x="500" y="367"/>
                  </a:cubicBezTo>
                  <a:cubicBezTo>
                    <a:pt x="367" y="233"/>
                    <a:pt x="367" y="233"/>
                    <a:pt x="367" y="233"/>
                  </a:cubicBezTo>
                  <a:cubicBezTo>
                    <a:pt x="250" y="367"/>
                    <a:pt x="250" y="367"/>
                    <a:pt x="250" y="367"/>
                  </a:cubicBezTo>
                  <a:cubicBezTo>
                    <a:pt x="367" y="484"/>
                    <a:pt x="367" y="484"/>
                    <a:pt x="367" y="484"/>
                  </a:cubicBezTo>
                  <a:cubicBezTo>
                    <a:pt x="384" y="500"/>
                    <a:pt x="384" y="517"/>
                    <a:pt x="384" y="534"/>
                  </a:cubicBezTo>
                  <a:cubicBezTo>
                    <a:pt x="333" y="600"/>
                    <a:pt x="300" y="667"/>
                    <a:pt x="300" y="734"/>
                  </a:cubicBezTo>
                  <a:cubicBezTo>
                    <a:pt x="283" y="750"/>
                    <a:pt x="283" y="767"/>
                    <a:pt x="267" y="767"/>
                  </a:cubicBezTo>
                  <a:cubicBezTo>
                    <a:pt x="67" y="767"/>
                    <a:pt x="67" y="767"/>
                    <a:pt x="67" y="767"/>
                  </a:cubicBezTo>
                  <a:cubicBezTo>
                    <a:pt x="67" y="933"/>
                    <a:pt x="67" y="933"/>
                    <a:pt x="67" y="933"/>
                  </a:cubicBezTo>
                  <a:cubicBezTo>
                    <a:pt x="267" y="933"/>
                    <a:pt x="267" y="933"/>
                    <a:pt x="267" y="933"/>
                  </a:cubicBezTo>
                  <a:cubicBezTo>
                    <a:pt x="283" y="933"/>
                    <a:pt x="283" y="949"/>
                    <a:pt x="300" y="966"/>
                  </a:cubicBezTo>
                  <a:cubicBezTo>
                    <a:pt x="300" y="1032"/>
                    <a:pt x="333" y="1116"/>
                    <a:pt x="384" y="1166"/>
                  </a:cubicBezTo>
                  <a:cubicBezTo>
                    <a:pt x="384" y="1183"/>
                    <a:pt x="384" y="1199"/>
                    <a:pt x="367" y="1216"/>
                  </a:cubicBezTo>
                  <a:cubicBezTo>
                    <a:pt x="250" y="1349"/>
                    <a:pt x="250" y="1349"/>
                    <a:pt x="250" y="1349"/>
                  </a:cubicBezTo>
                  <a:cubicBezTo>
                    <a:pt x="367" y="1466"/>
                    <a:pt x="367" y="1466"/>
                    <a:pt x="367" y="1466"/>
                  </a:cubicBezTo>
                  <a:cubicBezTo>
                    <a:pt x="500" y="1333"/>
                    <a:pt x="500" y="1333"/>
                    <a:pt x="500" y="1333"/>
                  </a:cubicBezTo>
                  <a:cubicBezTo>
                    <a:pt x="517" y="1333"/>
                    <a:pt x="533" y="1333"/>
                    <a:pt x="533" y="1333"/>
                  </a:cubicBezTo>
                  <a:cubicBezTo>
                    <a:pt x="600" y="1382"/>
                    <a:pt x="667" y="1399"/>
                    <a:pt x="750" y="1416"/>
                  </a:cubicBezTo>
                  <a:cubicBezTo>
                    <a:pt x="767" y="1416"/>
                    <a:pt x="767" y="1433"/>
                    <a:pt x="767" y="1450"/>
                  </a:cubicBezTo>
                  <a:lnTo>
                    <a:pt x="767" y="1633"/>
                  </a:lnTo>
                  <a:close/>
                  <a:moveTo>
                    <a:pt x="866" y="1133"/>
                  </a:moveTo>
                  <a:lnTo>
                    <a:pt x="866" y="1133"/>
                  </a:lnTo>
                  <a:cubicBezTo>
                    <a:pt x="700" y="1133"/>
                    <a:pt x="584" y="999"/>
                    <a:pt x="584" y="850"/>
                  </a:cubicBezTo>
                  <a:cubicBezTo>
                    <a:pt x="584" y="700"/>
                    <a:pt x="700" y="567"/>
                    <a:pt x="866" y="567"/>
                  </a:cubicBezTo>
                  <a:cubicBezTo>
                    <a:pt x="1016" y="567"/>
                    <a:pt x="1132" y="700"/>
                    <a:pt x="1132" y="850"/>
                  </a:cubicBezTo>
                  <a:cubicBezTo>
                    <a:pt x="1132" y="999"/>
                    <a:pt x="1016" y="1133"/>
                    <a:pt x="866" y="1133"/>
                  </a:cubicBezTo>
                  <a:close/>
                  <a:moveTo>
                    <a:pt x="866" y="633"/>
                  </a:moveTo>
                  <a:lnTo>
                    <a:pt x="866" y="633"/>
                  </a:lnTo>
                  <a:cubicBezTo>
                    <a:pt x="750" y="633"/>
                    <a:pt x="650" y="734"/>
                    <a:pt x="650" y="850"/>
                  </a:cubicBezTo>
                  <a:cubicBezTo>
                    <a:pt x="650" y="966"/>
                    <a:pt x="750" y="1066"/>
                    <a:pt x="866" y="1066"/>
                  </a:cubicBezTo>
                  <a:cubicBezTo>
                    <a:pt x="983" y="1066"/>
                    <a:pt x="1066" y="966"/>
                    <a:pt x="1066" y="850"/>
                  </a:cubicBezTo>
                  <a:cubicBezTo>
                    <a:pt x="1066" y="734"/>
                    <a:pt x="983" y="633"/>
                    <a:pt x="866" y="633"/>
                  </a:cubicBez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6089446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1F72-2F13-4843-A0DB-E09F16A0A10F}"/>
              </a:ext>
            </a:extLst>
          </p:cNvPr>
          <p:cNvSpPr>
            <a:spLocks noGrp="1"/>
          </p:cNvSpPr>
          <p:nvPr>
            <p:ph type="title"/>
          </p:nvPr>
        </p:nvSpPr>
        <p:spPr/>
        <p:txBody>
          <a:bodyPr/>
          <a:lstStyle/>
          <a:p>
            <a:r>
              <a:rPr lang="en-AU" dirty="0"/>
              <a:t>From survival to emergence, then growth</a:t>
            </a:r>
          </a:p>
        </p:txBody>
      </p:sp>
      <p:sp>
        <p:nvSpPr>
          <p:cNvPr id="3" name="Content Placeholder 2">
            <a:extLst>
              <a:ext uri="{FF2B5EF4-FFF2-40B4-BE49-F238E27FC236}">
                <a16:creationId xmlns:a16="http://schemas.microsoft.com/office/drawing/2014/main" id="{F3731F8F-8736-4328-A094-B7E5D5C83F64}"/>
              </a:ext>
            </a:extLst>
          </p:cNvPr>
          <p:cNvSpPr>
            <a:spLocks noGrp="1"/>
          </p:cNvSpPr>
          <p:nvPr>
            <p:ph idx="1"/>
          </p:nvPr>
        </p:nvSpPr>
        <p:spPr>
          <a:xfrm>
            <a:off x="576263" y="1348072"/>
            <a:ext cx="7991476" cy="3814479"/>
          </a:xfrm>
        </p:spPr>
        <p:txBody>
          <a:bodyPr>
            <a:normAutofit fontScale="47500" lnSpcReduction="20000"/>
          </a:bodyPr>
          <a:lstStyle/>
          <a:p>
            <a:pPr>
              <a:lnSpc>
                <a:spcPct val="120000"/>
              </a:lnSpc>
              <a:spcBef>
                <a:spcPts val="600"/>
              </a:spcBef>
              <a:spcAft>
                <a:spcPts val="600"/>
              </a:spcAft>
            </a:pPr>
            <a:r>
              <a:rPr lang="en-AU" sz="3600" b="1" dirty="0">
                <a:effectLst/>
                <a:ea typeface="Calibri" panose="020F0502020204030204" pitchFamily="34" charset="0"/>
              </a:rPr>
              <a:t>Cash is King! </a:t>
            </a:r>
            <a:r>
              <a:rPr lang="en-AU" sz="3600" dirty="0">
                <a:effectLst/>
                <a:ea typeface="Calibri" panose="020F0502020204030204" pitchFamily="34" charset="0"/>
              </a:rPr>
              <a:t>Not a new mantra, but a renewed emphasis on the need for all organisations to diligently monitor all aspects of their cash flow. </a:t>
            </a:r>
          </a:p>
          <a:p>
            <a:pPr>
              <a:lnSpc>
                <a:spcPct val="120000"/>
              </a:lnSpc>
              <a:spcBef>
                <a:spcPts val="600"/>
              </a:spcBef>
              <a:spcAft>
                <a:spcPts val="600"/>
              </a:spcAft>
            </a:pPr>
            <a:r>
              <a:rPr lang="en-AU" sz="3600" b="1" dirty="0">
                <a:effectLst/>
                <a:ea typeface="Calibri" panose="020F0502020204030204" pitchFamily="34" charset="0"/>
              </a:rPr>
              <a:t>It’s all in the timing.</a:t>
            </a:r>
            <a:r>
              <a:rPr lang="en-AU" sz="3600" dirty="0">
                <a:effectLst/>
                <a:ea typeface="Calibri" panose="020F0502020204030204" pitchFamily="34" charset="0"/>
              </a:rPr>
              <a:t> </a:t>
            </a:r>
            <a:r>
              <a:rPr lang="en-AU" sz="3600" dirty="0"/>
              <a:t>The most critical aspect of managing your organisation’s cash is continuously understanding the timing of all your cash inflows and outflows under different scenarios. </a:t>
            </a:r>
          </a:p>
          <a:p>
            <a:pPr>
              <a:lnSpc>
                <a:spcPct val="120000"/>
              </a:lnSpc>
              <a:spcBef>
                <a:spcPts val="600"/>
              </a:spcBef>
              <a:spcAft>
                <a:spcPts val="600"/>
              </a:spcAft>
            </a:pPr>
            <a:r>
              <a:rPr lang="en-AU" sz="3600" b="1" dirty="0">
                <a:ea typeface="Calibri" panose="020F0502020204030204" pitchFamily="34" charset="0"/>
              </a:rPr>
              <a:t>Single scenario analysis vs multi-scenario analysis. </a:t>
            </a:r>
            <a:r>
              <a:rPr lang="en-AU" sz="3600" dirty="0"/>
              <a:t>Simple to understand vs being more adequately equipped to manage your cash flows.  </a:t>
            </a:r>
          </a:p>
          <a:p>
            <a:pPr>
              <a:lnSpc>
                <a:spcPct val="120000"/>
              </a:lnSpc>
              <a:spcBef>
                <a:spcPts val="600"/>
              </a:spcBef>
              <a:spcAft>
                <a:spcPts val="600"/>
              </a:spcAft>
            </a:pPr>
            <a:r>
              <a:rPr lang="en-AU" sz="3600" b="1" dirty="0"/>
              <a:t>An eye to the future</a:t>
            </a:r>
            <a:r>
              <a:rPr lang="en-AU" sz="3600" dirty="0"/>
              <a:t>. Balance survival with considerations of future growth.</a:t>
            </a:r>
          </a:p>
          <a:p>
            <a:pPr>
              <a:lnSpc>
                <a:spcPct val="120000"/>
              </a:lnSpc>
              <a:spcBef>
                <a:spcPts val="600"/>
              </a:spcBef>
              <a:spcAft>
                <a:spcPts val="600"/>
              </a:spcAft>
            </a:pPr>
            <a:r>
              <a:rPr lang="en-AU" sz="3600" b="1" dirty="0"/>
              <a:t>Bank the lessons learned</a:t>
            </a:r>
            <a:r>
              <a:rPr lang="en-AU" sz="3600" dirty="0"/>
              <a:t>. Embed the better cash management practices and work place processes we have been forced to adopt through COVID into our everyday processes.</a:t>
            </a:r>
          </a:p>
        </p:txBody>
      </p:sp>
      <p:sp>
        <p:nvSpPr>
          <p:cNvPr id="4" name="Text Placeholder 3">
            <a:extLst>
              <a:ext uri="{FF2B5EF4-FFF2-40B4-BE49-F238E27FC236}">
                <a16:creationId xmlns:a16="http://schemas.microsoft.com/office/drawing/2014/main" id="{DEEAB870-5C59-4489-AED5-C6F5DD1D78D5}"/>
              </a:ext>
            </a:extLst>
          </p:cNvPr>
          <p:cNvSpPr>
            <a:spLocks noGrp="1"/>
          </p:cNvSpPr>
          <p:nvPr>
            <p:ph type="body" sz="quarter" idx="10"/>
          </p:nvPr>
        </p:nvSpPr>
        <p:spPr/>
        <p:txBody>
          <a:bodyPr/>
          <a:lstStyle/>
          <a:p>
            <a:r>
              <a:rPr lang="en-AU" dirty="0"/>
              <a:t>Cash and cash flows</a:t>
            </a:r>
          </a:p>
        </p:txBody>
      </p:sp>
    </p:spTree>
    <p:extLst>
      <p:ext uri="{BB962C8B-B14F-4D97-AF65-F5344CB8AC3E}">
        <p14:creationId xmlns:p14="http://schemas.microsoft.com/office/powerpoint/2010/main" val="378239259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 better practice approach to cash management</a:t>
            </a:r>
          </a:p>
        </p:txBody>
      </p:sp>
      <p:sp>
        <p:nvSpPr>
          <p:cNvPr id="4" name="Text Placeholder 3"/>
          <p:cNvSpPr>
            <a:spLocks noGrp="1"/>
          </p:cNvSpPr>
          <p:nvPr>
            <p:ph type="body" sz="quarter" idx="10"/>
          </p:nvPr>
        </p:nvSpPr>
        <p:spPr/>
        <p:txBody>
          <a:bodyPr/>
          <a:lstStyle/>
          <a:p>
            <a:r>
              <a:rPr lang="en-AU" sz="2000" dirty="0">
                <a:effectLst/>
                <a:ea typeface="Calibri" panose="020F0502020204030204" pitchFamily="34" charset="0"/>
              </a:rPr>
              <a:t>What is the best approach to cash management?</a:t>
            </a:r>
            <a:endParaRPr lang="en-AU" dirty="0"/>
          </a:p>
        </p:txBody>
      </p:sp>
      <p:graphicFrame>
        <p:nvGraphicFramePr>
          <p:cNvPr id="46" name="Table 45">
            <a:extLst>
              <a:ext uri="{FF2B5EF4-FFF2-40B4-BE49-F238E27FC236}">
                <a16:creationId xmlns:a16="http://schemas.microsoft.com/office/drawing/2014/main" id="{0B369796-49C9-4F0F-B852-0C5AF7444C72}"/>
              </a:ext>
            </a:extLst>
          </p:cNvPr>
          <p:cNvGraphicFramePr>
            <a:graphicFrameLocks noGrp="1"/>
          </p:cNvGraphicFramePr>
          <p:nvPr>
            <p:extLst>
              <p:ext uri="{D42A27DB-BD31-4B8C-83A1-F6EECF244321}">
                <p14:modId xmlns:p14="http://schemas.microsoft.com/office/powerpoint/2010/main" val="631070798"/>
              </p:ext>
            </p:extLst>
          </p:nvPr>
        </p:nvGraphicFramePr>
        <p:xfrm>
          <a:off x="576262" y="1770981"/>
          <a:ext cx="7991476" cy="2482760"/>
        </p:xfrm>
        <a:graphic>
          <a:graphicData uri="http://schemas.openxmlformats.org/drawingml/2006/table">
            <a:tbl>
              <a:tblPr firstRow="1" bandRow="1">
                <a:tableStyleId>{5940675A-B579-460E-94D1-54222C63F5DA}</a:tableStyleId>
              </a:tblPr>
              <a:tblGrid>
                <a:gridCol w="1997869">
                  <a:extLst>
                    <a:ext uri="{9D8B030D-6E8A-4147-A177-3AD203B41FA5}">
                      <a16:colId xmlns:a16="http://schemas.microsoft.com/office/drawing/2014/main" val="4233537877"/>
                    </a:ext>
                  </a:extLst>
                </a:gridCol>
                <a:gridCol w="1997869">
                  <a:extLst>
                    <a:ext uri="{9D8B030D-6E8A-4147-A177-3AD203B41FA5}">
                      <a16:colId xmlns:a16="http://schemas.microsoft.com/office/drawing/2014/main" val="3338135582"/>
                    </a:ext>
                  </a:extLst>
                </a:gridCol>
                <a:gridCol w="1997869">
                  <a:extLst>
                    <a:ext uri="{9D8B030D-6E8A-4147-A177-3AD203B41FA5}">
                      <a16:colId xmlns:a16="http://schemas.microsoft.com/office/drawing/2014/main" val="1542664022"/>
                    </a:ext>
                  </a:extLst>
                </a:gridCol>
                <a:gridCol w="1997869">
                  <a:extLst>
                    <a:ext uri="{9D8B030D-6E8A-4147-A177-3AD203B41FA5}">
                      <a16:colId xmlns:a16="http://schemas.microsoft.com/office/drawing/2014/main" val="1029532743"/>
                    </a:ext>
                  </a:extLst>
                </a:gridCol>
              </a:tblGrid>
              <a:tr h="2290434">
                <a:tc>
                  <a:txBody>
                    <a:bodyPr/>
                    <a:lstStyle/>
                    <a:p>
                      <a:pPr algn="ctr">
                        <a:spcBef>
                          <a:spcPts val="0"/>
                        </a:spcBef>
                        <a:spcAft>
                          <a:spcPts val="1000"/>
                        </a:spcAft>
                      </a:pPr>
                      <a:r>
                        <a:rPr lang="en-AU" sz="1400" b="1" dirty="0"/>
                        <a:t>Working capital</a:t>
                      </a:r>
                    </a:p>
                    <a:p>
                      <a:pPr marL="0" indent="0" algn="ctr">
                        <a:spcBef>
                          <a:spcPts val="0"/>
                        </a:spcBef>
                        <a:spcAft>
                          <a:spcPts val="1000"/>
                        </a:spcAft>
                        <a:buFont typeface="Arial" panose="020B0604020202020204" pitchFamily="34" charset="0"/>
                        <a:buNone/>
                      </a:pPr>
                      <a:r>
                        <a:rPr lang="en-AU" sz="1350" kern="1200" dirty="0">
                          <a:solidFill>
                            <a:schemeClr val="tx1"/>
                          </a:solidFill>
                          <a:effectLst/>
                          <a:latin typeface="+mn-lt"/>
                          <a:ea typeface="+mn-ea"/>
                          <a:cs typeface="+mn-cs"/>
                        </a:rPr>
                        <a:t>The combination of assets that your business has readily available to meet your short-term liabilities</a:t>
                      </a:r>
                      <a:endParaRPr lang="en-AU" sz="1400" b="1" dirty="0"/>
                    </a:p>
                  </a:txBody>
                  <a:tcPr marL="72000" marR="72000" marT="720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spcBef>
                          <a:spcPts val="0"/>
                        </a:spcBef>
                        <a:spcAft>
                          <a:spcPts val="1000"/>
                        </a:spcAft>
                      </a:pPr>
                      <a:r>
                        <a:rPr lang="en-AU" sz="1400" b="1" dirty="0"/>
                        <a:t>Capital Expenditure</a:t>
                      </a:r>
                    </a:p>
                    <a:p>
                      <a:pPr marL="0" marR="0" lvl="0" indent="0" algn="ctr" defTabSz="457198" rtl="0" eaLnBrk="1" fontAlgn="auto" latinLnBrk="0" hangingPunct="1">
                        <a:lnSpc>
                          <a:spcPct val="100000"/>
                        </a:lnSpc>
                        <a:spcBef>
                          <a:spcPts val="0"/>
                        </a:spcBef>
                        <a:spcAft>
                          <a:spcPts val="1000"/>
                        </a:spcAft>
                        <a:buClrTx/>
                        <a:buSzTx/>
                        <a:buFont typeface="Arial" panose="020B0604020202020204" pitchFamily="34" charset="0"/>
                        <a:buNone/>
                        <a:tabLst/>
                        <a:defRPr/>
                      </a:pPr>
                      <a:r>
                        <a:rPr lang="en-AU" sz="1350" kern="1200" dirty="0">
                          <a:solidFill>
                            <a:schemeClr val="tx1"/>
                          </a:solidFill>
                          <a:effectLst/>
                          <a:latin typeface="+mn-lt"/>
                          <a:ea typeface="+mn-ea"/>
                          <a:cs typeface="+mn-cs"/>
                        </a:rPr>
                        <a:t>Includes major asset acquisitions, facility upgrade projects, asset replacement, investment in new technology </a:t>
                      </a:r>
                      <a:endParaRPr kumimoji="0" lang="en-AU" sz="1400" b="0" i="0" u="none" strike="noStrike" kern="1200" cap="none" spc="0" normalizeH="0" baseline="0" noProof="0" dirty="0">
                        <a:ln>
                          <a:noFill/>
                        </a:ln>
                        <a:solidFill>
                          <a:srgbClr val="000000"/>
                        </a:solidFill>
                        <a:effectLst/>
                        <a:uLnTx/>
                        <a:uFillTx/>
                        <a:latin typeface="+mn-lt"/>
                        <a:ea typeface="+mn-ea"/>
                        <a:cs typeface="+mn-cs"/>
                      </a:endParaRPr>
                    </a:p>
                  </a:txBody>
                  <a:tcPr marL="72000" marR="72000" marT="720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spcBef>
                          <a:spcPts val="0"/>
                        </a:spcBef>
                        <a:spcAft>
                          <a:spcPts val="1000"/>
                        </a:spcAft>
                      </a:pPr>
                      <a:r>
                        <a:rPr lang="en-AU" sz="1400" b="1" dirty="0"/>
                        <a:t>Operating Expenditure</a:t>
                      </a:r>
                    </a:p>
                    <a:p>
                      <a:pPr marL="0" marR="0" lvl="0" indent="0" algn="ctr" defTabSz="6858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AU" sz="1350" kern="1200" dirty="0">
                          <a:solidFill>
                            <a:schemeClr val="tx1"/>
                          </a:solidFill>
                          <a:effectLst/>
                          <a:latin typeface="+mn-lt"/>
                          <a:ea typeface="+mn-ea"/>
                          <a:cs typeface="+mn-cs"/>
                        </a:rPr>
                        <a:t>Ongoing costs incurred by your organisation, day-to-day expenses of your operation.</a:t>
                      </a:r>
                    </a:p>
                    <a:p>
                      <a:pPr>
                        <a:spcBef>
                          <a:spcPts val="0"/>
                        </a:spcBef>
                        <a:spcAft>
                          <a:spcPts val="1000"/>
                        </a:spcAft>
                      </a:pPr>
                      <a:endParaRPr lang="en-AU" sz="1400" b="1" dirty="0"/>
                    </a:p>
                  </a:txBody>
                  <a:tcPr marL="72000" marR="72000" marT="720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spcBef>
                          <a:spcPts val="0"/>
                        </a:spcBef>
                        <a:spcAft>
                          <a:spcPts val="1000"/>
                        </a:spcAft>
                      </a:pPr>
                      <a:r>
                        <a:rPr lang="en-AU" sz="1400" b="1" dirty="0"/>
                        <a:t>Balance Sheet</a:t>
                      </a:r>
                    </a:p>
                    <a:p>
                      <a:pPr marL="0" marR="0" lvl="0" indent="0" algn="ctr" defTabSz="6858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AU" sz="1350" kern="1200" dirty="0">
                          <a:solidFill>
                            <a:schemeClr val="tx1"/>
                          </a:solidFill>
                          <a:effectLst/>
                          <a:latin typeface="+mn-lt"/>
                          <a:ea typeface="+mn-ea"/>
                          <a:cs typeface="+mn-cs"/>
                        </a:rPr>
                        <a:t>Organisation’s assets, liabilities and equity </a:t>
                      </a:r>
                    </a:p>
                    <a:p>
                      <a:pPr>
                        <a:spcBef>
                          <a:spcPts val="0"/>
                        </a:spcBef>
                        <a:spcAft>
                          <a:spcPts val="1000"/>
                        </a:spcAft>
                      </a:pPr>
                      <a:endParaRPr lang="en-AU" sz="1400" b="1" dirty="0"/>
                    </a:p>
                  </a:txBody>
                  <a:tcPr marL="72000" marR="72000" marT="720000">
                    <a:lnL w="9525" cap="flat" cmpd="sng" algn="ctr">
                      <a:solidFill>
                        <a:schemeClr val="bg1">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5170772"/>
                  </a:ext>
                </a:extLst>
              </a:tr>
            </a:tbl>
          </a:graphicData>
        </a:graphic>
      </p:graphicFrame>
      <p:sp>
        <p:nvSpPr>
          <p:cNvPr id="3" name="TextBox 2">
            <a:extLst>
              <a:ext uri="{FF2B5EF4-FFF2-40B4-BE49-F238E27FC236}">
                <a16:creationId xmlns:a16="http://schemas.microsoft.com/office/drawing/2014/main" id="{1966C1FD-BEF6-4383-9A27-3ECA57230680}"/>
              </a:ext>
            </a:extLst>
          </p:cNvPr>
          <p:cNvSpPr txBox="1"/>
          <p:nvPr/>
        </p:nvSpPr>
        <p:spPr>
          <a:xfrm>
            <a:off x="561505" y="1231352"/>
            <a:ext cx="7961963" cy="523861"/>
          </a:xfrm>
          <a:prstGeom prst="rect">
            <a:avLst/>
          </a:prstGeom>
          <a:noFill/>
        </p:spPr>
        <p:txBody>
          <a:bodyPr wrap="square" rtlCol="0">
            <a:spAutoFit/>
          </a:bodyPr>
          <a:lstStyle/>
          <a:p>
            <a:r>
              <a:rPr lang="en-AU" sz="1400" dirty="0">
                <a:effectLst/>
                <a:latin typeface="Arial" panose="020B0604020202020204" pitchFamily="34" charset="0"/>
                <a:ea typeface="Calibri" panose="020F0502020204030204" pitchFamily="34" charset="0"/>
                <a:cs typeface="Arial" panose="020B0604020202020204" pitchFamily="34" charset="0"/>
              </a:rPr>
              <a:t>The 4 commonly accepted components of effectively managing your organisation’s cash are: </a:t>
            </a:r>
          </a:p>
          <a:p>
            <a:endParaRPr lang="en-AU" dirty="0"/>
          </a:p>
        </p:txBody>
      </p:sp>
      <p:grpSp>
        <p:nvGrpSpPr>
          <p:cNvPr id="36" name="Group 35">
            <a:extLst>
              <a:ext uri="{FF2B5EF4-FFF2-40B4-BE49-F238E27FC236}">
                <a16:creationId xmlns:a16="http://schemas.microsoft.com/office/drawing/2014/main" id="{B4C4B750-EE41-4C33-A5BA-2E38285C0A5E}"/>
              </a:ext>
            </a:extLst>
          </p:cNvPr>
          <p:cNvGrpSpPr/>
          <p:nvPr/>
        </p:nvGrpSpPr>
        <p:grpSpPr>
          <a:xfrm>
            <a:off x="1333070" y="1722459"/>
            <a:ext cx="625642" cy="544304"/>
            <a:chOff x="246063" y="144463"/>
            <a:chExt cx="2417762" cy="2103437"/>
          </a:xfrm>
        </p:grpSpPr>
        <p:sp>
          <p:nvSpPr>
            <p:cNvPr id="37" name="Freeform 23">
              <a:extLst>
                <a:ext uri="{FF2B5EF4-FFF2-40B4-BE49-F238E27FC236}">
                  <a16:creationId xmlns:a16="http://schemas.microsoft.com/office/drawing/2014/main" id="{A14EFF77-087C-4BD5-81AF-BFEF8383D8AD}"/>
                </a:ext>
              </a:extLst>
            </p:cNvPr>
            <p:cNvSpPr>
              <a:spLocks noChangeArrowheads="1"/>
            </p:cNvSpPr>
            <p:nvPr/>
          </p:nvSpPr>
          <p:spPr bwMode="auto">
            <a:xfrm>
              <a:off x="246063" y="144463"/>
              <a:ext cx="2417762" cy="2103437"/>
            </a:xfrm>
            <a:custGeom>
              <a:avLst/>
              <a:gdLst>
                <a:gd name="T0" fmla="*/ 63 w 6716"/>
                <a:gd name="T1" fmla="*/ 5842 h 5843"/>
                <a:gd name="T2" fmla="*/ 0 w 6716"/>
                <a:gd name="T3" fmla="*/ 94 h 5843"/>
                <a:gd name="T4" fmla="*/ 6621 w 6716"/>
                <a:gd name="T5" fmla="*/ 0 h 5843"/>
                <a:gd name="T6" fmla="*/ 6715 w 6716"/>
                <a:gd name="T7" fmla="*/ 5748 h 5843"/>
                <a:gd name="T8" fmla="*/ 63 w 6716"/>
                <a:gd name="T9" fmla="*/ 5842 h 5843"/>
                <a:gd name="T10" fmla="*/ 157 w 6716"/>
                <a:gd name="T11" fmla="*/ 5686 h 5843"/>
                <a:gd name="T12" fmla="*/ 6559 w 6716"/>
                <a:gd name="T13" fmla="*/ 5405 h 5843"/>
                <a:gd name="T14" fmla="*/ 157 w 6716"/>
                <a:gd name="T15" fmla="*/ 5686 h 5843"/>
                <a:gd name="T16" fmla="*/ 1281 w 6716"/>
                <a:gd name="T17" fmla="*/ 5186 h 5843"/>
                <a:gd name="T18" fmla="*/ 6559 w 6716"/>
                <a:gd name="T19" fmla="*/ 5248 h 5843"/>
                <a:gd name="T20" fmla="*/ 6184 w 6716"/>
                <a:gd name="T21" fmla="*/ 4967 h 5843"/>
                <a:gd name="T22" fmla="*/ 6184 w 6716"/>
                <a:gd name="T23" fmla="*/ 4811 h 5843"/>
                <a:gd name="T24" fmla="*/ 6559 w 6716"/>
                <a:gd name="T25" fmla="*/ 4530 h 5843"/>
                <a:gd name="T26" fmla="*/ 157 w 6716"/>
                <a:gd name="T27" fmla="*/ 4811 h 5843"/>
                <a:gd name="T28" fmla="*/ 5840 w 6716"/>
                <a:gd name="T29" fmla="*/ 4873 h 5843"/>
                <a:gd name="T30" fmla="*/ 1937 w 6716"/>
                <a:gd name="T31" fmla="*/ 4967 h 5843"/>
                <a:gd name="T32" fmla="*/ 157 w 6716"/>
                <a:gd name="T33" fmla="*/ 5248 h 5843"/>
                <a:gd name="T34" fmla="*/ 500 w 6716"/>
                <a:gd name="T35" fmla="*/ 5248 h 5843"/>
                <a:gd name="T36" fmla="*/ 157 w 6716"/>
                <a:gd name="T37" fmla="*/ 4967 h 5843"/>
                <a:gd name="T38" fmla="*/ 657 w 6716"/>
                <a:gd name="T39" fmla="*/ 5217 h 5843"/>
                <a:gd name="T40" fmla="*/ 1249 w 6716"/>
                <a:gd name="T41" fmla="*/ 5030 h 5843"/>
                <a:gd name="T42" fmla="*/ 532 w 6716"/>
                <a:gd name="T43" fmla="*/ 4967 h 5843"/>
                <a:gd name="T44" fmla="*/ 157 w 6716"/>
                <a:gd name="T45" fmla="*/ 4373 h 5843"/>
                <a:gd name="T46" fmla="*/ 6559 w 6716"/>
                <a:gd name="T47" fmla="*/ 4373 h 5843"/>
                <a:gd name="T48" fmla="*/ 938 w 6716"/>
                <a:gd name="T49" fmla="*/ 4092 h 5843"/>
                <a:gd name="T50" fmla="*/ 938 w 6716"/>
                <a:gd name="T51" fmla="*/ 3936 h 5843"/>
                <a:gd name="T52" fmla="*/ 5310 w 6716"/>
                <a:gd name="T53" fmla="*/ 3873 h 5843"/>
                <a:gd name="T54" fmla="*/ 157 w 6716"/>
                <a:gd name="T55" fmla="*/ 3655 h 5843"/>
                <a:gd name="T56" fmla="*/ 500 w 6716"/>
                <a:gd name="T57" fmla="*/ 3936 h 5843"/>
                <a:gd name="T58" fmla="*/ 500 w 6716"/>
                <a:gd name="T59" fmla="*/ 4092 h 5843"/>
                <a:gd name="T60" fmla="*/ 157 w 6716"/>
                <a:gd name="T61" fmla="*/ 4373 h 5843"/>
                <a:gd name="T62" fmla="*/ 6090 w 6716"/>
                <a:gd name="T63" fmla="*/ 3936 h 5843"/>
                <a:gd name="T64" fmla="*/ 6559 w 6716"/>
                <a:gd name="T65" fmla="*/ 3655 h 5843"/>
                <a:gd name="T66" fmla="*/ 6090 w 6716"/>
                <a:gd name="T67" fmla="*/ 3936 h 5843"/>
                <a:gd name="T68" fmla="*/ 5310 w 6716"/>
                <a:gd name="T69" fmla="*/ 3717 h 5843"/>
                <a:gd name="T70" fmla="*/ 6059 w 6716"/>
                <a:gd name="T71" fmla="*/ 3655 h 5843"/>
                <a:gd name="T72" fmla="*/ 5310 w 6716"/>
                <a:gd name="T73" fmla="*/ 3717 h 5843"/>
                <a:gd name="T74" fmla="*/ 157 w 6716"/>
                <a:gd name="T75" fmla="*/ 3498 h 5843"/>
                <a:gd name="T76" fmla="*/ 6559 w 6716"/>
                <a:gd name="T77" fmla="*/ 157 h 5843"/>
                <a:gd name="T78" fmla="*/ 157 w 6716"/>
                <a:gd name="T79" fmla="*/ 3498 h 5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16" h="5843">
                  <a:moveTo>
                    <a:pt x="63" y="5842"/>
                  </a:moveTo>
                  <a:lnTo>
                    <a:pt x="63" y="5842"/>
                  </a:lnTo>
                  <a:cubicBezTo>
                    <a:pt x="32" y="5842"/>
                    <a:pt x="0" y="5811"/>
                    <a:pt x="0" y="5748"/>
                  </a:cubicBezTo>
                  <a:cubicBezTo>
                    <a:pt x="0" y="94"/>
                    <a:pt x="0" y="94"/>
                    <a:pt x="0" y="94"/>
                  </a:cubicBezTo>
                  <a:cubicBezTo>
                    <a:pt x="0" y="31"/>
                    <a:pt x="32" y="0"/>
                    <a:pt x="63" y="0"/>
                  </a:cubicBezTo>
                  <a:cubicBezTo>
                    <a:pt x="6621" y="0"/>
                    <a:pt x="6621" y="0"/>
                    <a:pt x="6621" y="0"/>
                  </a:cubicBezTo>
                  <a:cubicBezTo>
                    <a:pt x="6684" y="0"/>
                    <a:pt x="6715" y="31"/>
                    <a:pt x="6715" y="94"/>
                  </a:cubicBezTo>
                  <a:cubicBezTo>
                    <a:pt x="6715" y="5748"/>
                    <a:pt x="6715" y="5748"/>
                    <a:pt x="6715" y="5748"/>
                  </a:cubicBezTo>
                  <a:cubicBezTo>
                    <a:pt x="6715" y="5811"/>
                    <a:pt x="6684" y="5842"/>
                    <a:pt x="6621" y="5842"/>
                  </a:cubicBezTo>
                  <a:lnTo>
                    <a:pt x="63" y="5842"/>
                  </a:lnTo>
                  <a:close/>
                  <a:moveTo>
                    <a:pt x="157" y="5686"/>
                  </a:moveTo>
                  <a:lnTo>
                    <a:pt x="157" y="5686"/>
                  </a:lnTo>
                  <a:cubicBezTo>
                    <a:pt x="6559" y="5686"/>
                    <a:pt x="6559" y="5686"/>
                    <a:pt x="6559" y="5686"/>
                  </a:cubicBezTo>
                  <a:cubicBezTo>
                    <a:pt x="6559" y="5405"/>
                    <a:pt x="6559" y="5405"/>
                    <a:pt x="6559" y="5405"/>
                  </a:cubicBezTo>
                  <a:cubicBezTo>
                    <a:pt x="157" y="5405"/>
                    <a:pt x="157" y="5405"/>
                    <a:pt x="157" y="5405"/>
                  </a:cubicBezTo>
                  <a:lnTo>
                    <a:pt x="157" y="5686"/>
                  </a:lnTo>
                  <a:close/>
                  <a:moveTo>
                    <a:pt x="1281" y="5186"/>
                  </a:moveTo>
                  <a:lnTo>
                    <a:pt x="1281" y="5186"/>
                  </a:lnTo>
                  <a:cubicBezTo>
                    <a:pt x="1281" y="5248"/>
                    <a:pt x="1281" y="5248"/>
                    <a:pt x="1281" y="5248"/>
                  </a:cubicBezTo>
                  <a:cubicBezTo>
                    <a:pt x="6559" y="5248"/>
                    <a:pt x="6559" y="5248"/>
                    <a:pt x="6559" y="5248"/>
                  </a:cubicBezTo>
                  <a:cubicBezTo>
                    <a:pt x="6559" y="4967"/>
                    <a:pt x="6559" y="4967"/>
                    <a:pt x="6559" y="4967"/>
                  </a:cubicBezTo>
                  <a:cubicBezTo>
                    <a:pt x="6184" y="4967"/>
                    <a:pt x="6184" y="4967"/>
                    <a:pt x="6184" y="4967"/>
                  </a:cubicBezTo>
                  <a:cubicBezTo>
                    <a:pt x="6153" y="4967"/>
                    <a:pt x="6121" y="4936"/>
                    <a:pt x="6121" y="4873"/>
                  </a:cubicBezTo>
                  <a:cubicBezTo>
                    <a:pt x="6121" y="4842"/>
                    <a:pt x="6153" y="4811"/>
                    <a:pt x="6184" y="4811"/>
                  </a:cubicBezTo>
                  <a:cubicBezTo>
                    <a:pt x="6559" y="4811"/>
                    <a:pt x="6559" y="4811"/>
                    <a:pt x="6559" y="4811"/>
                  </a:cubicBezTo>
                  <a:cubicBezTo>
                    <a:pt x="6559" y="4530"/>
                    <a:pt x="6559" y="4530"/>
                    <a:pt x="6559" y="4530"/>
                  </a:cubicBezTo>
                  <a:cubicBezTo>
                    <a:pt x="157" y="4530"/>
                    <a:pt x="157" y="4530"/>
                    <a:pt x="157" y="4530"/>
                  </a:cubicBezTo>
                  <a:cubicBezTo>
                    <a:pt x="157" y="4811"/>
                    <a:pt x="157" y="4811"/>
                    <a:pt x="157" y="4811"/>
                  </a:cubicBezTo>
                  <a:cubicBezTo>
                    <a:pt x="5746" y="4811"/>
                    <a:pt x="5746" y="4811"/>
                    <a:pt x="5746" y="4811"/>
                  </a:cubicBezTo>
                  <a:cubicBezTo>
                    <a:pt x="5809" y="4811"/>
                    <a:pt x="5840" y="4842"/>
                    <a:pt x="5840" y="4873"/>
                  </a:cubicBezTo>
                  <a:cubicBezTo>
                    <a:pt x="5840" y="4936"/>
                    <a:pt x="5809" y="4967"/>
                    <a:pt x="5746" y="4967"/>
                  </a:cubicBezTo>
                  <a:cubicBezTo>
                    <a:pt x="1937" y="4967"/>
                    <a:pt x="1937" y="4967"/>
                    <a:pt x="1937" y="4967"/>
                  </a:cubicBezTo>
                  <a:lnTo>
                    <a:pt x="1281" y="5186"/>
                  </a:lnTo>
                  <a:close/>
                  <a:moveTo>
                    <a:pt x="157" y="5248"/>
                  </a:moveTo>
                  <a:lnTo>
                    <a:pt x="157" y="5248"/>
                  </a:lnTo>
                  <a:cubicBezTo>
                    <a:pt x="500" y="5248"/>
                    <a:pt x="500" y="5248"/>
                    <a:pt x="500" y="5248"/>
                  </a:cubicBezTo>
                  <a:cubicBezTo>
                    <a:pt x="344" y="4967"/>
                    <a:pt x="344" y="4967"/>
                    <a:pt x="344" y="4967"/>
                  </a:cubicBezTo>
                  <a:cubicBezTo>
                    <a:pt x="157" y="4967"/>
                    <a:pt x="157" y="4967"/>
                    <a:pt x="157" y="4967"/>
                  </a:cubicBezTo>
                  <a:lnTo>
                    <a:pt x="157" y="5248"/>
                  </a:lnTo>
                  <a:close/>
                  <a:moveTo>
                    <a:pt x="657" y="5217"/>
                  </a:moveTo>
                  <a:lnTo>
                    <a:pt x="657" y="5217"/>
                  </a:lnTo>
                  <a:cubicBezTo>
                    <a:pt x="1249" y="5030"/>
                    <a:pt x="1249" y="5030"/>
                    <a:pt x="1249" y="5030"/>
                  </a:cubicBezTo>
                  <a:cubicBezTo>
                    <a:pt x="1249" y="4967"/>
                    <a:pt x="1249" y="4967"/>
                    <a:pt x="1249" y="4967"/>
                  </a:cubicBezTo>
                  <a:cubicBezTo>
                    <a:pt x="532" y="4967"/>
                    <a:pt x="532" y="4967"/>
                    <a:pt x="532" y="4967"/>
                  </a:cubicBezTo>
                  <a:lnTo>
                    <a:pt x="657" y="5217"/>
                  </a:lnTo>
                  <a:close/>
                  <a:moveTo>
                    <a:pt x="157" y="4373"/>
                  </a:moveTo>
                  <a:lnTo>
                    <a:pt x="157" y="4373"/>
                  </a:lnTo>
                  <a:cubicBezTo>
                    <a:pt x="6559" y="4373"/>
                    <a:pt x="6559" y="4373"/>
                    <a:pt x="6559" y="4373"/>
                  </a:cubicBezTo>
                  <a:cubicBezTo>
                    <a:pt x="6559" y="4092"/>
                    <a:pt x="6559" y="4092"/>
                    <a:pt x="6559" y="4092"/>
                  </a:cubicBezTo>
                  <a:cubicBezTo>
                    <a:pt x="938" y="4092"/>
                    <a:pt x="938" y="4092"/>
                    <a:pt x="938" y="4092"/>
                  </a:cubicBezTo>
                  <a:cubicBezTo>
                    <a:pt x="907" y="4092"/>
                    <a:pt x="875" y="4061"/>
                    <a:pt x="875" y="4030"/>
                  </a:cubicBezTo>
                  <a:cubicBezTo>
                    <a:pt x="875" y="3967"/>
                    <a:pt x="907" y="3936"/>
                    <a:pt x="938" y="3936"/>
                  </a:cubicBezTo>
                  <a:cubicBezTo>
                    <a:pt x="5310" y="3936"/>
                    <a:pt x="5310" y="3936"/>
                    <a:pt x="5310" y="3936"/>
                  </a:cubicBezTo>
                  <a:cubicBezTo>
                    <a:pt x="5310" y="3873"/>
                    <a:pt x="5310" y="3873"/>
                    <a:pt x="5310" y="3873"/>
                  </a:cubicBezTo>
                  <a:cubicBezTo>
                    <a:pt x="4654" y="3655"/>
                    <a:pt x="4654" y="3655"/>
                    <a:pt x="4654" y="3655"/>
                  </a:cubicBezTo>
                  <a:cubicBezTo>
                    <a:pt x="157" y="3655"/>
                    <a:pt x="157" y="3655"/>
                    <a:pt x="157" y="3655"/>
                  </a:cubicBezTo>
                  <a:cubicBezTo>
                    <a:pt x="157" y="3936"/>
                    <a:pt x="157" y="3936"/>
                    <a:pt x="157" y="3936"/>
                  </a:cubicBezTo>
                  <a:cubicBezTo>
                    <a:pt x="500" y="3936"/>
                    <a:pt x="500" y="3936"/>
                    <a:pt x="500" y="3936"/>
                  </a:cubicBezTo>
                  <a:cubicBezTo>
                    <a:pt x="563" y="3936"/>
                    <a:pt x="594" y="3967"/>
                    <a:pt x="594" y="4030"/>
                  </a:cubicBezTo>
                  <a:cubicBezTo>
                    <a:pt x="594" y="4061"/>
                    <a:pt x="563" y="4092"/>
                    <a:pt x="500" y="4092"/>
                  </a:cubicBezTo>
                  <a:cubicBezTo>
                    <a:pt x="157" y="4092"/>
                    <a:pt x="157" y="4092"/>
                    <a:pt x="157" y="4092"/>
                  </a:cubicBezTo>
                  <a:lnTo>
                    <a:pt x="157" y="4373"/>
                  </a:lnTo>
                  <a:close/>
                  <a:moveTo>
                    <a:pt x="6090" y="3936"/>
                  </a:moveTo>
                  <a:lnTo>
                    <a:pt x="6090" y="3936"/>
                  </a:lnTo>
                  <a:cubicBezTo>
                    <a:pt x="6559" y="3936"/>
                    <a:pt x="6559" y="3936"/>
                    <a:pt x="6559" y="3936"/>
                  </a:cubicBezTo>
                  <a:cubicBezTo>
                    <a:pt x="6559" y="3655"/>
                    <a:pt x="6559" y="3655"/>
                    <a:pt x="6559" y="3655"/>
                  </a:cubicBezTo>
                  <a:cubicBezTo>
                    <a:pt x="6246" y="3655"/>
                    <a:pt x="6246" y="3655"/>
                    <a:pt x="6246" y="3655"/>
                  </a:cubicBezTo>
                  <a:lnTo>
                    <a:pt x="6090" y="3936"/>
                  </a:lnTo>
                  <a:close/>
                  <a:moveTo>
                    <a:pt x="5310" y="3717"/>
                  </a:moveTo>
                  <a:lnTo>
                    <a:pt x="5310" y="3717"/>
                  </a:lnTo>
                  <a:cubicBezTo>
                    <a:pt x="5934" y="3905"/>
                    <a:pt x="5934" y="3905"/>
                    <a:pt x="5934" y="3905"/>
                  </a:cubicBezTo>
                  <a:cubicBezTo>
                    <a:pt x="6059" y="3655"/>
                    <a:pt x="6059" y="3655"/>
                    <a:pt x="6059" y="3655"/>
                  </a:cubicBezTo>
                  <a:cubicBezTo>
                    <a:pt x="5341" y="3655"/>
                    <a:pt x="5341" y="3655"/>
                    <a:pt x="5341" y="3655"/>
                  </a:cubicBezTo>
                  <a:lnTo>
                    <a:pt x="5310" y="3717"/>
                  </a:lnTo>
                  <a:close/>
                  <a:moveTo>
                    <a:pt x="157" y="3498"/>
                  </a:moveTo>
                  <a:lnTo>
                    <a:pt x="157" y="3498"/>
                  </a:lnTo>
                  <a:cubicBezTo>
                    <a:pt x="6559" y="3498"/>
                    <a:pt x="6559" y="3498"/>
                    <a:pt x="6559" y="3498"/>
                  </a:cubicBezTo>
                  <a:cubicBezTo>
                    <a:pt x="6559" y="157"/>
                    <a:pt x="6559" y="157"/>
                    <a:pt x="6559" y="157"/>
                  </a:cubicBezTo>
                  <a:cubicBezTo>
                    <a:pt x="157" y="157"/>
                    <a:pt x="157" y="157"/>
                    <a:pt x="157" y="157"/>
                  </a:cubicBezTo>
                  <a:lnTo>
                    <a:pt x="157" y="3498"/>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Freeform 24">
              <a:extLst>
                <a:ext uri="{FF2B5EF4-FFF2-40B4-BE49-F238E27FC236}">
                  <a16:creationId xmlns:a16="http://schemas.microsoft.com/office/drawing/2014/main" id="{F779B637-94EA-4828-B7B3-877777C9FAA2}"/>
                </a:ext>
              </a:extLst>
            </p:cNvPr>
            <p:cNvSpPr>
              <a:spLocks noChangeArrowheads="1"/>
            </p:cNvSpPr>
            <p:nvPr/>
          </p:nvSpPr>
          <p:spPr bwMode="auto">
            <a:xfrm>
              <a:off x="403225" y="301625"/>
              <a:ext cx="292100" cy="292100"/>
            </a:xfrm>
            <a:custGeom>
              <a:avLst/>
              <a:gdLst>
                <a:gd name="T0" fmla="*/ 62 w 812"/>
                <a:gd name="T1" fmla="*/ 812 h 813"/>
                <a:gd name="T2" fmla="*/ 62 w 812"/>
                <a:gd name="T3" fmla="*/ 812 h 813"/>
                <a:gd name="T4" fmla="*/ 0 w 812"/>
                <a:gd name="T5" fmla="*/ 750 h 813"/>
                <a:gd name="T6" fmla="*/ 0 w 812"/>
                <a:gd name="T7" fmla="*/ 94 h 813"/>
                <a:gd name="T8" fmla="*/ 62 w 812"/>
                <a:gd name="T9" fmla="*/ 0 h 813"/>
                <a:gd name="T10" fmla="*/ 718 w 812"/>
                <a:gd name="T11" fmla="*/ 0 h 813"/>
                <a:gd name="T12" fmla="*/ 811 w 812"/>
                <a:gd name="T13" fmla="*/ 94 h 813"/>
                <a:gd name="T14" fmla="*/ 718 w 812"/>
                <a:gd name="T15" fmla="*/ 156 h 813"/>
                <a:gd name="T16" fmla="*/ 156 w 812"/>
                <a:gd name="T17" fmla="*/ 156 h 813"/>
                <a:gd name="T18" fmla="*/ 156 w 812"/>
                <a:gd name="T19" fmla="*/ 750 h 813"/>
                <a:gd name="T20" fmla="*/ 62 w 812"/>
                <a:gd name="T21" fmla="*/ 812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2" h="813">
                  <a:moveTo>
                    <a:pt x="62" y="812"/>
                  </a:moveTo>
                  <a:lnTo>
                    <a:pt x="62" y="812"/>
                  </a:lnTo>
                  <a:cubicBezTo>
                    <a:pt x="31" y="812"/>
                    <a:pt x="0" y="781"/>
                    <a:pt x="0" y="750"/>
                  </a:cubicBezTo>
                  <a:cubicBezTo>
                    <a:pt x="0" y="94"/>
                    <a:pt x="0" y="94"/>
                    <a:pt x="0" y="94"/>
                  </a:cubicBezTo>
                  <a:cubicBezTo>
                    <a:pt x="0" y="31"/>
                    <a:pt x="31" y="0"/>
                    <a:pt x="62" y="0"/>
                  </a:cubicBezTo>
                  <a:cubicBezTo>
                    <a:pt x="718" y="0"/>
                    <a:pt x="718" y="0"/>
                    <a:pt x="718" y="0"/>
                  </a:cubicBezTo>
                  <a:cubicBezTo>
                    <a:pt x="780" y="0"/>
                    <a:pt x="811" y="31"/>
                    <a:pt x="811" y="94"/>
                  </a:cubicBezTo>
                  <a:cubicBezTo>
                    <a:pt x="811" y="125"/>
                    <a:pt x="780" y="156"/>
                    <a:pt x="718" y="156"/>
                  </a:cubicBezTo>
                  <a:cubicBezTo>
                    <a:pt x="156" y="156"/>
                    <a:pt x="156" y="156"/>
                    <a:pt x="156" y="156"/>
                  </a:cubicBezTo>
                  <a:cubicBezTo>
                    <a:pt x="156" y="750"/>
                    <a:pt x="156" y="750"/>
                    <a:pt x="156" y="750"/>
                  </a:cubicBezTo>
                  <a:cubicBezTo>
                    <a:pt x="156" y="781"/>
                    <a:pt x="125" y="812"/>
                    <a:pt x="62" y="812"/>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Freeform 25">
              <a:extLst>
                <a:ext uri="{FF2B5EF4-FFF2-40B4-BE49-F238E27FC236}">
                  <a16:creationId xmlns:a16="http://schemas.microsoft.com/office/drawing/2014/main" id="{CD33A48C-DD51-4504-A093-C7DF8953FB54}"/>
                </a:ext>
              </a:extLst>
            </p:cNvPr>
            <p:cNvSpPr>
              <a:spLocks noChangeArrowheads="1"/>
            </p:cNvSpPr>
            <p:nvPr/>
          </p:nvSpPr>
          <p:spPr bwMode="auto">
            <a:xfrm>
              <a:off x="403225" y="1011238"/>
              <a:ext cx="292100" cy="292100"/>
            </a:xfrm>
            <a:custGeom>
              <a:avLst/>
              <a:gdLst>
                <a:gd name="T0" fmla="*/ 62 w 812"/>
                <a:gd name="T1" fmla="*/ 810 h 811"/>
                <a:gd name="T2" fmla="*/ 62 w 812"/>
                <a:gd name="T3" fmla="*/ 810 h 811"/>
                <a:gd name="T4" fmla="*/ 0 w 812"/>
                <a:gd name="T5" fmla="*/ 747 h 811"/>
                <a:gd name="T6" fmla="*/ 0 w 812"/>
                <a:gd name="T7" fmla="*/ 93 h 811"/>
                <a:gd name="T8" fmla="*/ 62 w 812"/>
                <a:gd name="T9" fmla="*/ 0 h 811"/>
                <a:gd name="T10" fmla="*/ 156 w 812"/>
                <a:gd name="T11" fmla="*/ 93 h 811"/>
                <a:gd name="T12" fmla="*/ 156 w 812"/>
                <a:gd name="T13" fmla="*/ 654 h 811"/>
                <a:gd name="T14" fmla="*/ 718 w 812"/>
                <a:gd name="T15" fmla="*/ 654 h 811"/>
                <a:gd name="T16" fmla="*/ 811 w 812"/>
                <a:gd name="T17" fmla="*/ 747 h 811"/>
                <a:gd name="T18" fmla="*/ 718 w 812"/>
                <a:gd name="T19" fmla="*/ 810 h 811"/>
                <a:gd name="T20" fmla="*/ 62 w 812"/>
                <a:gd name="T21" fmla="*/ 81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2" h="811">
                  <a:moveTo>
                    <a:pt x="62" y="810"/>
                  </a:moveTo>
                  <a:lnTo>
                    <a:pt x="62" y="810"/>
                  </a:lnTo>
                  <a:cubicBezTo>
                    <a:pt x="31" y="810"/>
                    <a:pt x="0" y="779"/>
                    <a:pt x="0" y="747"/>
                  </a:cubicBezTo>
                  <a:cubicBezTo>
                    <a:pt x="0" y="93"/>
                    <a:pt x="0" y="93"/>
                    <a:pt x="0" y="93"/>
                  </a:cubicBezTo>
                  <a:cubicBezTo>
                    <a:pt x="0" y="31"/>
                    <a:pt x="31" y="0"/>
                    <a:pt x="62" y="0"/>
                  </a:cubicBezTo>
                  <a:cubicBezTo>
                    <a:pt x="125" y="0"/>
                    <a:pt x="156" y="31"/>
                    <a:pt x="156" y="93"/>
                  </a:cubicBezTo>
                  <a:cubicBezTo>
                    <a:pt x="156" y="654"/>
                    <a:pt x="156" y="654"/>
                    <a:pt x="156" y="654"/>
                  </a:cubicBezTo>
                  <a:cubicBezTo>
                    <a:pt x="718" y="654"/>
                    <a:pt x="718" y="654"/>
                    <a:pt x="718" y="654"/>
                  </a:cubicBezTo>
                  <a:cubicBezTo>
                    <a:pt x="780" y="654"/>
                    <a:pt x="811" y="685"/>
                    <a:pt x="811" y="747"/>
                  </a:cubicBezTo>
                  <a:cubicBezTo>
                    <a:pt x="811" y="779"/>
                    <a:pt x="780" y="810"/>
                    <a:pt x="718" y="810"/>
                  </a:cubicBezTo>
                  <a:lnTo>
                    <a:pt x="62" y="810"/>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Freeform 26">
              <a:extLst>
                <a:ext uri="{FF2B5EF4-FFF2-40B4-BE49-F238E27FC236}">
                  <a16:creationId xmlns:a16="http://schemas.microsoft.com/office/drawing/2014/main" id="{5DDF9A70-EE7E-4B28-B418-005C91E47CDA}"/>
                </a:ext>
              </a:extLst>
            </p:cNvPr>
            <p:cNvSpPr>
              <a:spLocks noChangeArrowheads="1"/>
            </p:cNvSpPr>
            <p:nvPr/>
          </p:nvSpPr>
          <p:spPr bwMode="auto">
            <a:xfrm>
              <a:off x="2214563" y="301625"/>
              <a:ext cx="292100" cy="292100"/>
            </a:xfrm>
            <a:custGeom>
              <a:avLst/>
              <a:gdLst>
                <a:gd name="T0" fmla="*/ 718 w 813"/>
                <a:gd name="T1" fmla="*/ 812 h 813"/>
                <a:gd name="T2" fmla="*/ 718 w 813"/>
                <a:gd name="T3" fmla="*/ 812 h 813"/>
                <a:gd name="T4" fmla="*/ 655 w 813"/>
                <a:gd name="T5" fmla="*/ 750 h 813"/>
                <a:gd name="T6" fmla="*/ 655 w 813"/>
                <a:gd name="T7" fmla="*/ 156 h 813"/>
                <a:gd name="T8" fmla="*/ 63 w 813"/>
                <a:gd name="T9" fmla="*/ 156 h 813"/>
                <a:gd name="T10" fmla="*/ 0 w 813"/>
                <a:gd name="T11" fmla="*/ 94 h 813"/>
                <a:gd name="T12" fmla="*/ 63 w 813"/>
                <a:gd name="T13" fmla="*/ 0 h 813"/>
                <a:gd name="T14" fmla="*/ 718 w 813"/>
                <a:gd name="T15" fmla="*/ 0 h 813"/>
                <a:gd name="T16" fmla="*/ 812 w 813"/>
                <a:gd name="T17" fmla="*/ 94 h 813"/>
                <a:gd name="T18" fmla="*/ 812 w 813"/>
                <a:gd name="T19" fmla="*/ 750 h 813"/>
                <a:gd name="T20" fmla="*/ 718 w 813"/>
                <a:gd name="T21" fmla="*/ 812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3" h="813">
                  <a:moveTo>
                    <a:pt x="718" y="812"/>
                  </a:moveTo>
                  <a:lnTo>
                    <a:pt x="718" y="812"/>
                  </a:lnTo>
                  <a:cubicBezTo>
                    <a:pt x="687" y="812"/>
                    <a:pt x="655" y="781"/>
                    <a:pt x="655" y="750"/>
                  </a:cubicBezTo>
                  <a:cubicBezTo>
                    <a:pt x="655" y="156"/>
                    <a:pt x="655" y="156"/>
                    <a:pt x="655" y="156"/>
                  </a:cubicBezTo>
                  <a:cubicBezTo>
                    <a:pt x="63" y="156"/>
                    <a:pt x="63" y="156"/>
                    <a:pt x="63" y="156"/>
                  </a:cubicBezTo>
                  <a:cubicBezTo>
                    <a:pt x="31" y="156"/>
                    <a:pt x="0" y="125"/>
                    <a:pt x="0" y="94"/>
                  </a:cubicBezTo>
                  <a:cubicBezTo>
                    <a:pt x="0" y="31"/>
                    <a:pt x="31" y="0"/>
                    <a:pt x="63" y="0"/>
                  </a:cubicBezTo>
                  <a:cubicBezTo>
                    <a:pt x="718" y="0"/>
                    <a:pt x="718" y="0"/>
                    <a:pt x="718" y="0"/>
                  </a:cubicBezTo>
                  <a:cubicBezTo>
                    <a:pt x="780" y="0"/>
                    <a:pt x="812" y="31"/>
                    <a:pt x="812" y="94"/>
                  </a:cubicBezTo>
                  <a:cubicBezTo>
                    <a:pt x="812" y="750"/>
                    <a:pt x="812" y="750"/>
                    <a:pt x="812" y="750"/>
                  </a:cubicBezTo>
                  <a:cubicBezTo>
                    <a:pt x="812" y="781"/>
                    <a:pt x="780" y="812"/>
                    <a:pt x="718" y="812"/>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Freeform 27">
              <a:extLst>
                <a:ext uri="{FF2B5EF4-FFF2-40B4-BE49-F238E27FC236}">
                  <a16:creationId xmlns:a16="http://schemas.microsoft.com/office/drawing/2014/main" id="{CA06F1BD-CF74-4C66-884D-10479B4AFB1C}"/>
                </a:ext>
              </a:extLst>
            </p:cNvPr>
            <p:cNvSpPr>
              <a:spLocks noChangeArrowheads="1"/>
            </p:cNvSpPr>
            <p:nvPr/>
          </p:nvSpPr>
          <p:spPr bwMode="auto">
            <a:xfrm>
              <a:off x="2214563" y="1011238"/>
              <a:ext cx="292100" cy="292100"/>
            </a:xfrm>
            <a:custGeom>
              <a:avLst/>
              <a:gdLst>
                <a:gd name="T0" fmla="*/ 63 w 813"/>
                <a:gd name="T1" fmla="*/ 810 h 811"/>
                <a:gd name="T2" fmla="*/ 63 w 813"/>
                <a:gd name="T3" fmla="*/ 810 h 811"/>
                <a:gd name="T4" fmla="*/ 0 w 813"/>
                <a:gd name="T5" fmla="*/ 747 h 811"/>
                <a:gd name="T6" fmla="*/ 63 w 813"/>
                <a:gd name="T7" fmla="*/ 654 h 811"/>
                <a:gd name="T8" fmla="*/ 655 w 813"/>
                <a:gd name="T9" fmla="*/ 654 h 811"/>
                <a:gd name="T10" fmla="*/ 655 w 813"/>
                <a:gd name="T11" fmla="*/ 93 h 811"/>
                <a:gd name="T12" fmla="*/ 718 w 813"/>
                <a:gd name="T13" fmla="*/ 0 h 811"/>
                <a:gd name="T14" fmla="*/ 812 w 813"/>
                <a:gd name="T15" fmla="*/ 93 h 811"/>
                <a:gd name="T16" fmla="*/ 812 w 813"/>
                <a:gd name="T17" fmla="*/ 747 h 811"/>
                <a:gd name="T18" fmla="*/ 718 w 813"/>
                <a:gd name="T19" fmla="*/ 810 h 811"/>
                <a:gd name="T20" fmla="*/ 63 w 813"/>
                <a:gd name="T21" fmla="*/ 81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3" h="811">
                  <a:moveTo>
                    <a:pt x="63" y="810"/>
                  </a:moveTo>
                  <a:lnTo>
                    <a:pt x="63" y="810"/>
                  </a:lnTo>
                  <a:cubicBezTo>
                    <a:pt x="31" y="810"/>
                    <a:pt x="0" y="779"/>
                    <a:pt x="0" y="747"/>
                  </a:cubicBezTo>
                  <a:cubicBezTo>
                    <a:pt x="0" y="685"/>
                    <a:pt x="31" y="654"/>
                    <a:pt x="63" y="654"/>
                  </a:cubicBezTo>
                  <a:cubicBezTo>
                    <a:pt x="655" y="654"/>
                    <a:pt x="655" y="654"/>
                    <a:pt x="655" y="654"/>
                  </a:cubicBezTo>
                  <a:cubicBezTo>
                    <a:pt x="655" y="93"/>
                    <a:pt x="655" y="93"/>
                    <a:pt x="655" y="93"/>
                  </a:cubicBezTo>
                  <a:cubicBezTo>
                    <a:pt x="655" y="31"/>
                    <a:pt x="687" y="0"/>
                    <a:pt x="718" y="0"/>
                  </a:cubicBezTo>
                  <a:cubicBezTo>
                    <a:pt x="780" y="0"/>
                    <a:pt x="812" y="31"/>
                    <a:pt x="812" y="93"/>
                  </a:cubicBezTo>
                  <a:cubicBezTo>
                    <a:pt x="812" y="747"/>
                    <a:pt x="812" y="747"/>
                    <a:pt x="812" y="747"/>
                  </a:cubicBezTo>
                  <a:cubicBezTo>
                    <a:pt x="812" y="779"/>
                    <a:pt x="780" y="810"/>
                    <a:pt x="718" y="810"/>
                  </a:cubicBezTo>
                  <a:lnTo>
                    <a:pt x="63" y="810"/>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Freeform 28">
              <a:extLst>
                <a:ext uri="{FF2B5EF4-FFF2-40B4-BE49-F238E27FC236}">
                  <a16:creationId xmlns:a16="http://schemas.microsoft.com/office/drawing/2014/main" id="{23A68C61-B643-42B4-A333-522D2A9F1D6E}"/>
                </a:ext>
              </a:extLst>
            </p:cNvPr>
            <p:cNvSpPr>
              <a:spLocks noChangeArrowheads="1"/>
            </p:cNvSpPr>
            <p:nvPr/>
          </p:nvSpPr>
          <p:spPr bwMode="auto">
            <a:xfrm>
              <a:off x="1741488" y="774700"/>
              <a:ext cx="57150" cy="57150"/>
            </a:xfrm>
            <a:custGeom>
              <a:avLst/>
              <a:gdLst>
                <a:gd name="T0" fmla="*/ 62 w 157"/>
                <a:gd name="T1" fmla="*/ 157 h 158"/>
                <a:gd name="T2" fmla="*/ 62 w 157"/>
                <a:gd name="T3" fmla="*/ 157 h 158"/>
                <a:gd name="T4" fmla="*/ 0 w 157"/>
                <a:gd name="T5" fmla="*/ 94 h 158"/>
                <a:gd name="T6" fmla="*/ 62 w 157"/>
                <a:gd name="T7" fmla="*/ 0 h 158"/>
                <a:gd name="T8" fmla="*/ 156 w 157"/>
                <a:gd name="T9" fmla="*/ 94 h 158"/>
                <a:gd name="T10" fmla="*/ 62 w 157"/>
                <a:gd name="T11" fmla="*/ 157 h 158"/>
              </a:gdLst>
              <a:ahLst/>
              <a:cxnLst>
                <a:cxn ang="0">
                  <a:pos x="T0" y="T1"/>
                </a:cxn>
                <a:cxn ang="0">
                  <a:pos x="T2" y="T3"/>
                </a:cxn>
                <a:cxn ang="0">
                  <a:pos x="T4" y="T5"/>
                </a:cxn>
                <a:cxn ang="0">
                  <a:pos x="T6" y="T7"/>
                </a:cxn>
                <a:cxn ang="0">
                  <a:pos x="T8" y="T9"/>
                </a:cxn>
                <a:cxn ang="0">
                  <a:pos x="T10" y="T11"/>
                </a:cxn>
              </a:cxnLst>
              <a:rect l="0" t="0" r="r" b="b"/>
              <a:pathLst>
                <a:path w="157" h="158">
                  <a:moveTo>
                    <a:pt x="62" y="157"/>
                  </a:moveTo>
                  <a:lnTo>
                    <a:pt x="62" y="157"/>
                  </a:lnTo>
                  <a:cubicBezTo>
                    <a:pt x="31" y="157"/>
                    <a:pt x="0" y="125"/>
                    <a:pt x="0" y="94"/>
                  </a:cubicBezTo>
                  <a:cubicBezTo>
                    <a:pt x="0" y="32"/>
                    <a:pt x="31" y="0"/>
                    <a:pt x="62" y="0"/>
                  </a:cubicBezTo>
                  <a:cubicBezTo>
                    <a:pt x="125" y="0"/>
                    <a:pt x="156" y="32"/>
                    <a:pt x="156" y="94"/>
                  </a:cubicBezTo>
                  <a:cubicBezTo>
                    <a:pt x="156" y="125"/>
                    <a:pt x="125" y="157"/>
                    <a:pt x="62" y="157"/>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Freeform 29">
              <a:extLst>
                <a:ext uri="{FF2B5EF4-FFF2-40B4-BE49-F238E27FC236}">
                  <a16:creationId xmlns:a16="http://schemas.microsoft.com/office/drawing/2014/main" id="{6091446B-525C-4D46-A0E1-33BAA764292F}"/>
                </a:ext>
              </a:extLst>
            </p:cNvPr>
            <p:cNvSpPr>
              <a:spLocks noChangeArrowheads="1"/>
            </p:cNvSpPr>
            <p:nvPr/>
          </p:nvSpPr>
          <p:spPr bwMode="auto">
            <a:xfrm>
              <a:off x="1112838" y="774700"/>
              <a:ext cx="57150" cy="57150"/>
            </a:xfrm>
            <a:custGeom>
              <a:avLst/>
              <a:gdLst>
                <a:gd name="T0" fmla="*/ 62 w 157"/>
                <a:gd name="T1" fmla="*/ 157 h 158"/>
                <a:gd name="T2" fmla="*/ 62 w 157"/>
                <a:gd name="T3" fmla="*/ 157 h 158"/>
                <a:gd name="T4" fmla="*/ 0 w 157"/>
                <a:gd name="T5" fmla="*/ 94 h 158"/>
                <a:gd name="T6" fmla="*/ 62 w 157"/>
                <a:gd name="T7" fmla="*/ 0 h 158"/>
                <a:gd name="T8" fmla="*/ 156 w 157"/>
                <a:gd name="T9" fmla="*/ 94 h 158"/>
                <a:gd name="T10" fmla="*/ 62 w 157"/>
                <a:gd name="T11" fmla="*/ 157 h 158"/>
              </a:gdLst>
              <a:ahLst/>
              <a:cxnLst>
                <a:cxn ang="0">
                  <a:pos x="T0" y="T1"/>
                </a:cxn>
                <a:cxn ang="0">
                  <a:pos x="T2" y="T3"/>
                </a:cxn>
                <a:cxn ang="0">
                  <a:pos x="T4" y="T5"/>
                </a:cxn>
                <a:cxn ang="0">
                  <a:pos x="T6" y="T7"/>
                </a:cxn>
                <a:cxn ang="0">
                  <a:pos x="T8" y="T9"/>
                </a:cxn>
                <a:cxn ang="0">
                  <a:pos x="T10" y="T11"/>
                </a:cxn>
              </a:cxnLst>
              <a:rect l="0" t="0" r="r" b="b"/>
              <a:pathLst>
                <a:path w="157" h="158">
                  <a:moveTo>
                    <a:pt x="62" y="157"/>
                  </a:moveTo>
                  <a:lnTo>
                    <a:pt x="62" y="157"/>
                  </a:lnTo>
                  <a:cubicBezTo>
                    <a:pt x="31" y="157"/>
                    <a:pt x="0" y="125"/>
                    <a:pt x="0" y="94"/>
                  </a:cubicBezTo>
                  <a:cubicBezTo>
                    <a:pt x="0" y="32"/>
                    <a:pt x="31" y="0"/>
                    <a:pt x="62" y="0"/>
                  </a:cubicBezTo>
                  <a:cubicBezTo>
                    <a:pt x="125" y="0"/>
                    <a:pt x="156" y="32"/>
                    <a:pt x="156" y="94"/>
                  </a:cubicBezTo>
                  <a:cubicBezTo>
                    <a:pt x="156" y="125"/>
                    <a:pt x="125" y="157"/>
                    <a:pt x="62" y="157"/>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Freeform 30">
              <a:extLst>
                <a:ext uri="{FF2B5EF4-FFF2-40B4-BE49-F238E27FC236}">
                  <a16:creationId xmlns:a16="http://schemas.microsoft.com/office/drawing/2014/main" id="{0F2EC632-2FE0-47E2-B2B5-1B8B16BE736C}"/>
                </a:ext>
              </a:extLst>
            </p:cNvPr>
            <p:cNvSpPr>
              <a:spLocks noChangeArrowheads="1"/>
            </p:cNvSpPr>
            <p:nvPr/>
          </p:nvSpPr>
          <p:spPr bwMode="auto">
            <a:xfrm>
              <a:off x="1303338" y="458788"/>
              <a:ext cx="292100" cy="687387"/>
            </a:xfrm>
            <a:custGeom>
              <a:avLst/>
              <a:gdLst>
                <a:gd name="T0" fmla="*/ 406 w 811"/>
                <a:gd name="T1" fmla="*/ 1907 h 1908"/>
                <a:gd name="T2" fmla="*/ 406 w 811"/>
                <a:gd name="T3" fmla="*/ 1907 h 1908"/>
                <a:gd name="T4" fmla="*/ 343 w 811"/>
                <a:gd name="T5" fmla="*/ 1844 h 1908"/>
                <a:gd name="T6" fmla="*/ 343 w 811"/>
                <a:gd name="T7" fmla="*/ 1688 h 1908"/>
                <a:gd name="T8" fmla="*/ 312 w 811"/>
                <a:gd name="T9" fmla="*/ 1688 h 1908"/>
                <a:gd name="T10" fmla="*/ 0 w 811"/>
                <a:gd name="T11" fmla="*/ 1282 h 1908"/>
                <a:gd name="T12" fmla="*/ 93 w 811"/>
                <a:gd name="T13" fmla="*/ 1188 h 1908"/>
                <a:gd name="T14" fmla="*/ 156 w 811"/>
                <a:gd name="T15" fmla="*/ 1282 h 1908"/>
                <a:gd name="T16" fmla="*/ 406 w 811"/>
                <a:gd name="T17" fmla="*/ 1532 h 1908"/>
                <a:gd name="T18" fmla="*/ 654 w 811"/>
                <a:gd name="T19" fmla="*/ 1282 h 1908"/>
                <a:gd name="T20" fmla="*/ 406 w 811"/>
                <a:gd name="T21" fmla="*/ 1032 h 1908"/>
                <a:gd name="T22" fmla="*/ 0 w 811"/>
                <a:gd name="T23" fmla="*/ 625 h 1908"/>
                <a:gd name="T24" fmla="*/ 312 w 811"/>
                <a:gd name="T25" fmla="*/ 219 h 1908"/>
                <a:gd name="T26" fmla="*/ 343 w 811"/>
                <a:gd name="T27" fmla="*/ 219 h 1908"/>
                <a:gd name="T28" fmla="*/ 343 w 811"/>
                <a:gd name="T29" fmla="*/ 94 h 1908"/>
                <a:gd name="T30" fmla="*/ 406 w 811"/>
                <a:gd name="T31" fmla="*/ 0 h 1908"/>
                <a:gd name="T32" fmla="*/ 498 w 811"/>
                <a:gd name="T33" fmla="*/ 94 h 1908"/>
                <a:gd name="T34" fmla="*/ 498 w 811"/>
                <a:gd name="T35" fmla="*/ 219 h 1908"/>
                <a:gd name="T36" fmla="*/ 498 w 811"/>
                <a:gd name="T37" fmla="*/ 219 h 1908"/>
                <a:gd name="T38" fmla="*/ 810 w 811"/>
                <a:gd name="T39" fmla="*/ 625 h 1908"/>
                <a:gd name="T40" fmla="*/ 748 w 811"/>
                <a:gd name="T41" fmla="*/ 719 h 1908"/>
                <a:gd name="T42" fmla="*/ 654 w 811"/>
                <a:gd name="T43" fmla="*/ 625 h 1908"/>
                <a:gd name="T44" fmla="*/ 406 w 811"/>
                <a:gd name="T45" fmla="*/ 375 h 1908"/>
                <a:gd name="T46" fmla="*/ 156 w 811"/>
                <a:gd name="T47" fmla="*/ 625 h 1908"/>
                <a:gd name="T48" fmla="*/ 406 w 811"/>
                <a:gd name="T49" fmla="*/ 875 h 1908"/>
                <a:gd name="T50" fmla="*/ 810 w 811"/>
                <a:gd name="T51" fmla="*/ 1282 h 1908"/>
                <a:gd name="T52" fmla="*/ 498 w 811"/>
                <a:gd name="T53" fmla="*/ 1688 h 1908"/>
                <a:gd name="T54" fmla="*/ 498 w 811"/>
                <a:gd name="T55" fmla="*/ 1688 h 1908"/>
                <a:gd name="T56" fmla="*/ 498 w 811"/>
                <a:gd name="T57" fmla="*/ 1844 h 1908"/>
                <a:gd name="T58" fmla="*/ 406 w 811"/>
                <a:gd name="T59" fmla="*/ 1907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1" h="1908">
                  <a:moveTo>
                    <a:pt x="406" y="1907"/>
                  </a:moveTo>
                  <a:lnTo>
                    <a:pt x="406" y="1907"/>
                  </a:lnTo>
                  <a:cubicBezTo>
                    <a:pt x="375" y="1907"/>
                    <a:pt x="343" y="1875"/>
                    <a:pt x="343" y="1844"/>
                  </a:cubicBezTo>
                  <a:cubicBezTo>
                    <a:pt x="343" y="1688"/>
                    <a:pt x="343" y="1688"/>
                    <a:pt x="343" y="1688"/>
                  </a:cubicBezTo>
                  <a:cubicBezTo>
                    <a:pt x="312" y="1688"/>
                    <a:pt x="312" y="1688"/>
                    <a:pt x="312" y="1688"/>
                  </a:cubicBezTo>
                  <a:cubicBezTo>
                    <a:pt x="125" y="1625"/>
                    <a:pt x="0" y="1469"/>
                    <a:pt x="0" y="1282"/>
                  </a:cubicBezTo>
                  <a:cubicBezTo>
                    <a:pt x="0" y="1250"/>
                    <a:pt x="31" y="1188"/>
                    <a:pt x="93" y="1188"/>
                  </a:cubicBezTo>
                  <a:cubicBezTo>
                    <a:pt x="125" y="1188"/>
                    <a:pt x="156" y="1250"/>
                    <a:pt x="156" y="1282"/>
                  </a:cubicBezTo>
                  <a:cubicBezTo>
                    <a:pt x="156" y="1407"/>
                    <a:pt x="281" y="1532"/>
                    <a:pt x="406" y="1532"/>
                  </a:cubicBezTo>
                  <a:cubicBezTo>
                    <a:pt x="560" y="1532"/>
                    <a:pt x="654" y="1407"/>
                    <a:pt x="654" y="1282"/>
                  </a:cubicBezTo>
                  <a:cubicBezTo>
                    <a:pt x="654" y="1157"/>
                    <a:pt x="560" y="1032"/>
                    <a:pt x="406" y="1032"/>
                  </a:cubicBezTo>
                  <a:cubicBezTo>
                    <a:pt x="187" y="1032"/>
                    <a:pt x="0" y="844"/>
                    <a:pt x="0" y="625"/>
                  </a:cubicBezTo>
                  <a:cubicBezTo>
                    <a:pt x="0" y="438"/>
                    <a:pt x="125" y="282"/>
                    <a:pt x="312" y="219"/>
                  </a:cubicBezTo>
                  <a:cubicBezTo>
                    <a:pt x="343" y="219"/>
                    <a:pt x="343" y="219"/>
                    <a:pt x="343" y="219"/>
                  </a:cubicBezTo>
                  <a:cubicBezTo>
                    <a:pt x="343" y="94"/>
                    <a:pt x="343" y="94"/>
                    <a:pt x="343" y="94"/>
                  </a:cubicBezTo>
                  <a:cubicBezTo>
                    <a:pt x="343" y="32"/>
                    <a:pt x="375" y="0"/>
                    <a:pt x="406" y="0"/>
                  </a:cubicBezTo>
                  <a:cubicBezTo>
                    <a:pt x="467" y="0"/>
                    <a:pt x="498" y="32"/>
                    <a:pt x="498" y="94"/>
                  </a:cubicBezTo>
                  <a:cubicBezTo>
                    <a:pt x="498" y="219"/>
                    <a:pt x="498" y="219"/>
                    <a:pt x="498" y="219"/>
                  </a:cubicBezTo>
                  <a:lnTo>
                    <a:pt x="498" y="219"/>
                  </a:lnTo>
                  <a:cubicBezTo>
                    <a:pt x="685" y="282"/>
                    <a:pt x="810" y="438"/>
                    <a:pt x="810" y="625"/>
                  </a:cubicBezTo>
                  <a:cubicBezTo>
                    <a:pt x="810" y="657"/>
                    <a:pt x="779" y="719"/>
                    <a:pt x="748" y="719"/>
                  </a:cubicBezTo>
                  <a:cubicBezTo>
                    <a:pt x="685" y="719"/>
                    <a:pt x="654" y="657"/>
                    <a:pt x="654" y="625"/>
                  </a:cubicBezTo>
                  <a:cubicBezTo>
                    <a:pt x="654" y="500"/>
                    <a:pt x="560" y="375"/>
                    <a:pt x="406" y="375"/>
                  </a:cubicBezTo>
                  <a:cubicBezTo>
                    <a:pt x="281" y="375"/>
                    <a:pt x="156" y="500"/>
                    <a:pt x="156" y="625"/>
                  </a:cubicBezTo>
                  <a:cubicBezTo>
                    <a:pt x="156" y="750"/>
                    <a:pt x="281" y="875"/>
                    <a:pt x="406" y="875"/>
                  </a:cubicBezTo>
                  <a:cubicBezTo>
                    <a:pt x="623" y="875"/>
                    <a:pt x="810" y="1063"/>
                    <a:pt x="810" y="1282"/>
                  </a:cubicBezTo>
                  <a:cubicBezTo>
                    <a:pt x="810" y="1469"/>
                    <a:pt x="685" y="1625"/>
                    <a:pt x="498" y="1688"/>
                  </a:cubicBezTo>
                  <a:lnTo>
                    <a:pt x="498" y="1688"/>
                  </a:lnTo>
                  <a:cubicBezTo>
                    <a:pt x="498" y="1844"/>
                    <a:pt x="498" y="1844"/>
                    <a:pt x="498" y="1844"/>
                  </a:cubicBezTo>
                  <a:cubicBezTo>
                    <a:pt x="498" y="1875"/>
                    <a:pt x="467" y="1907"/>
                    <a:pt x="406" y="1907"/>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5" name="Freeform 31">
              <a:extLst>
                <a:ext uri="{FF2B5EF4-FFF2-40B4-BE49-F238E27FC236}">
                  <a16:creationId xmlns:a16="http://schemas.microsoft.com/office/drawing/2014/main" id="{1BA35EFF-4F41-4DF3-867C-7939E5E44318}"/>
                </a:ext>
              </a:extLst>
            </p:cNvPr>
            <p:cNvSpPr>
              <a:spLocks noChangeArrowheads="1"/>
            </p:cNvSpPr>
            <p:nvPr/>
          </p:nvSpPr>
          <p:spPr bwMode="auto">
            <a:xfrm>
              <a:off x="954088" y="301625"/>
              <a:ext cx="1000125" cy="1000125"/>
            </a:xfrm>
            <a:custGeom>
              <a:avLst/>
              <a:gdLst>
                <a:gd name="T0" fmla="*/ 1375 w 2780"/>
                <a:gd name="T1" fmla="*/ 2779 h 2780"/>
                <a:gd name="T2" fmla="*/ 1375 w 2780"/>
                <a:gd name="T3" fmla="*/ 2779 h 2780"/>
                <a:gd name="T4" fmla="*/ 0 w 2780"/>
                <a:gd name="T5" fmla="*/ 1406 h 2780"/>
                <a:gd name="T6" fmla="*/ 1375 w 2780"/>
                <a:gd name="T7" fmla="*/ 0 h 2780"/>
                <a:gd name="T8" fmla="*/ 2779 w 2780"/>
                <a:gd name="T9" fmla="*/ 1406 h 2780"/>
                <a:gd name="T10" fmla="*/ 2529 w 2780"/>
                <a:gd name="T11" fmla="*/ 2187 h 2780"/>
                <a:gd name="T12" fmla="*/ 2436 w 2780"/>
                <a:gd name="T13" fmla="*/ 2219 h 2780"/>
                <a:gd name="T14" fmla="*/ 2404 w 2780"/>
                <a:gd name="T15" fmla="*/ 2219 h 2780"/>
                <a:gd name="T16" fmla="*/ 2373 w 2780"/>
                <a:gd name="T17" fmla="*/ 2094 h 2780"/>
                <a:gd name="T18" fmla="*/ 2623 w 2780"/>
                <a:gd name="T19" fmla="*/ 1406 h 2780"/>
                <a:gd name="T20" fmla="*/ 1375 w 2780"/>
                <a:gd name="T21" fmla="*/ 156 h 2780"/>
                <a:gd name="T22" fmla="*/ 156 w 2780"/>
                <a:gd name="T23" fmla="*/ 1406 h 2780"/>
                <a:gd name="T24" fmla="*/ 1375 w 2780"/>
                <a:gd name="T25" fmla="*/ 2623 h 2780"/>
                <a:gd name="T26" fmla="*/ 2092 w 2780"/>
                <a:gd name="T27" fmla="*/ 2406 h 2780"/>
                <a:gd name="T28" fmla="*/ 2154 w 2780"/>
                <a:gd name="T29" fmla="*/ 2375 h 2780"/>
                <a:gd name="T30" fmla="*/ 2217 w 2780"/>
                <a:gd name="T31" fmla="*/ 2406 h 2780"/>
                <a:gd name="T32" fmla="*/ 2217 w 2780"/>
                <a:gd name="T33" fmla="*/ 2469 h 2780"/>
                <a:gd name="T34" fmla="*/ 2186 w 2780"/>
                <a:gd name="T35" fmla="*/ 2529 h 2780"/>
                <a:gd name="T36" fmla="*/ 1375 w 2780"/>
                <a:gd name="T37" fmla="*/ 2779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0" h="2780">
                  <a:moveTo>
                    <a:pt x="1375" y="2779"/>
                  </a:moveTo>
                  <a:lnTo>
                    <a:pt x="1375" y="2779"/>
                  </a:lnTo>
                  <a:cubicBezTo>
                    <a:pt x="625" y="2779"/>
                    <a:pt x="0" y="2156"/>
                    <a:pt x="0" y="1406"/>
                  </a:cubicBezTo>
                  <a:cubicBezTo>
                    <a:pt x="0" y="625"/>
                    <a:pt x="625" y="0"/>
                    <a:pt x="1375" y="0"/>
                  </a:cubicBezTo>
                  <a:cubicBezTo>
                    <a:pt x="2154" y="0"/>
                    <a:pt x="2779" y="625"/>
                    <a:pt x="2779" y="1406"/>
                  </a:cubicBezTo>
                  <a:cubicBezTo>
                    <a:pt x="2779" y="1687"/>
                    <a:pt x="2686" y="1969"/>
                    <a:pt x="2529" y="2187"/>
                  </a:cubicBezTo>
                  <a:cubicBezTo>
                    <a:pt x="2498" y="2219"/>
                    <a:pt x="2467" y="2219"/>
                    <a:pt x="2436" y="2219"/>
                  </a:cubicBezTo>
                  <a:lnTo>
                    <a:pt x="2404" y="2219"/>
                  </a:lnTo>
                  <a:cubicBezTo>
                    <a:pt x="2373" y="2187"/>
                    <a:pt x="2373" y="2156"/>
                    <a:pt x="2373" y="2094"/>
                  </a:cubicBezTo>
                  <a:cubicBezTo>
                    <a:pt x="2529" y="1906"/>
                    <a:pt x="2623" y="1656"/>
                    <a:pt x="2623" y="1406"/>
                  </a:cubicBezTo>
                  <a:cubicBezTo>
                    <a:pt x="2623" y="719"/>
                    <a:pt x="2061" y="156"/>
                    <a:pt x="1375" y="156"/>
                  </a:cubicBezTo>
                  <a:cubicBezTo>
                    <a:pt x="688" y="156"/>
                    <a:pt x="156" y="719"/>
                    <a:pt x="156" y="1406"/>
                  </a:cubicBezTo>
                  <a:cubicBezTo>
                    <a:pt x="156" y="2062"/>
                    <a:pt x="688" y="2623"/>
                    <a:pt x="1375" y="2623"/>
                  </a:cubicBezTo>
                  <a:cubicBezTo>
                    <a:pt x="1623" y="2623"/>
                    <a:pt x="1873" y="2529"/>
                    <a:pt x="2092" y="2406"/>
                  </a:cubicBezTo>
                  <a:cubicBezTo>
                    <a:pt x="2092" y="2375"/>
                    <a:pt x="2123" y="2375"/>
                    <a:pt x="2154" y="2375"/>
                  </a:cubicBezTo>
                  <a:cubicBezTo>
                    <a:pt x="2154" y="2375"/>
                    <a:pt x="2186" y="2406"/>
                    <a:pt x="2217" y="2406"/>
                  </a:cubicBezTo>
                  <a:cubicBezTo>
                    <a:pt x="2217" y="2437"/>
                    <a:pt x="2217" y="2437"/>
                    <a:pt x="2217" y="2469"/>
                  </a:cubicBezTo>
                  <a:cubicBezTo>
                    <a:pt x="2217" y="2498"/>
                    <a:pt x="2217" y="2498"/>
                    <a:pt x="2186" y="2529"/>
                  </a:cubicBezTo>
                  <a:cubicBezTo>
                    <a:pt x="1936" y="2685"/>
                    <a:pt x="1686" y="2779"/>
                    <a:pt x="1375" y="2779"/>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1" name="Group 60">
            <a:extLst>
              <a:ext uri="{FF2B5EF4-FFF2-40B4-BE49-F238E27FC236}">
                <a16:creationId xmlns:a16="http://schemas.microsoft.com/office/drawing/2014/main" id="{9653E094-BF90-4101-9706-F103CA68220C}"/>
              </a:ext>
            </a:extLst>
          </p:cNvPr>
          <p:cNvGrpSpPr/>
          <p:nvPr/>
        </p:nvGrpSpPr>
        <p:grpSpPr>
          <a:xfrm>
            <a:off x="7418877" y="1681239"/>
            <a:ext cx="392053" cy="531027"/>
            <a:chOff x="430213" y="215900"/>
            <a:chExt cx="850900" cy="1152525"/>
          </a:xfrm>
        </p:grpSpPr>
        <p:sp>
          <p:nvSpPr>
            <p:cNvPr id="62" name="Freeform 1">
              <a:extLst>
                <a:ext uri="{FF2B5EF4-FFF2-40B4-BE49-F238E27FC236}">
                  <a16:creationId xmlns:a16="http://schemas.microsoft.com/office/drawing/2014/main" id="{AA714948-A1A3-45C9-81A3-42D4BDF4154C}"/>
                </a:ext>
              </a:extLst>
            </p:cNvPr>
            <p:cNvSpPr>
              <a:spLocks noChangeArrowheads="1"/>
            </p:cNvSpPr>
            <p:nvPr/>
          </p:nvSpPr>
          <p:spPr bwMode="auto">
            <a:xfrm>
              <a:off x="430213" y="215900"/>
              <a:ext cx="850900" cy="1152525"/>
            </a:xfrm>
            <a:custGeom>
              <a:avLst/>
              <a:gdLst>
                <a:gd name="T0" fmla="*/ 168 w 2363"/>
                <a:gd name="T1" fmla="*/ 3199 h 3200"/>
                <a:gd name="T2" fmla="*/ 168 w 2363"/>
                <a:gd name="T3" fmla="*/ 3199 h 3200"/>
                <a:gd name="T4" fmla="*/ 0 w 2363"/>
                <a:gd name="T5" fmla="*/ 3015 h 3200"/>
                <a:gd name="T6" fmla="*/ 0 w 2363"/>
                <a:gd name="T7" fmla="*/ 184 h 3200"/>
                <a:gd name="T8" fmla="*/ 168 w 2363"/>
                <a:gd name="T9" fmla="*/ 0 h 3200"/>
                <a:gd name="T10" fmla="*/ 2195 w 2363"/>
                <a:gd name="T11" fmla="*/ 0 h 3200"/>
                <a:gd name="T12" fmla="*/ 2362 w 2363"/>
                <a:gd name="T13" fmla="*/ 184 h 3200"/>
                <a:gd name="T14" fmla="*/ 2362 w 2363"/>
                <a:gd name="T15" fmla="*/ 3015 h 3200"/>
                <a:gd name="T16" fmla="*/ 2195 w 2363"/>
                <a:gd name="T17" fmla="*/ 3199 h 3200"/>
                <a:gd name="T18" fmla="*/ 168 w 2363"/>
                <a:gd name="T19" fmla="*/ 3199 h 3200"/>
                <a:gd name="T20" fmla="*/ 168 w 2363"/>
                <a:gd name="T21" fmla="*/ 84 h 3200"/>
                <a:gd name="T22" fmla="*/ 168 w 2363"/>
                <a:gd name="T23" fmla="*/ 84 h 3200"/>
                <a:gd name="T24" fmla="*/ 84 w 2363"/>
                <a:gd name="T25" fmla="*/ 184 h 3200"/>
                <a:gd name="T26" fmla="*/ 84 w 2363"/>
                <a:gd name="T27" fmla="*/ 3015 h 3200"/>
                <a:gd name="T28" fmla="*/ 168 w 2363"/>
                <a:gd name="T29" fmla="*/ 3116 h 3200"/>
                <a:gd name="T30" fmla="*/ 2195 w 2363"/>
                <a:gd name="T31" fmla="*/ 3116 h 3200"/>
                <a:gd name="T32" fmla="*/ 2278 w 2363"/>
                <a:gd name="T33" fmla="*/ 3015 h 3200"/>
                <a:gd name="T34" fmla="*/ 2278 w 2363"/>
                <a:gd name="T35" fmla="*/ 184 h 3200"/>
                <a:gd name="T36" fmla="*/ 2195 w 2363"/>
                <a:gd name="T37" fmla="*/ 84 h 3200"/>
                <a:gd name="T38" fmla="*/ 168 w 2363"/>
                <a:gd name="T39" fmla="*/ 84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3" h="3200">
                  <a:moveTo>
                    <a:pt x="168" y="3199"/>
                  </a:moveTo>
                  <a:lnTo>
                    <a:pt x="168" y="3199"/>
                  </a:lnTo>
                  <a:cubicBezTo>
                    <a:pt x="84" y="3199"/>
                    <a:pt x="0" y="3116"/>
                    <a:pt x="0" y="3015"/>
                  </a:cubicBezTo>
                  <a:cubicBezTo>
                    <a:pt x="0" y="184"/>
                    <a:pt x="0" y="184"/>
                    <a:pt x="0" y="184"/>
                  </a:cubicBezTo>
                  <a:cubicBezTo>
                    <a:pt x="0" y="84"/>
                    <a:pt x="84" y="0"/>
                    <a:pt x="168" y="0"/>
                  </a:cubicBezTo>
                  <a:cubicBezTo>
                    <a:pt x="2195" y="0"/>
                    <a:pt x="2195" y="0"/>
                    <a:pt x="2195" y="0"/>
                  </a:cubicBezTo>
                  <a:cubicBezTo>
                    <a:pt x="2278" y="0"/>
                    <a:pt x="2362" y="84"/>
                    <a:pt x="2362" y="184"/>
                  </a:cubicBezTo>
                  <a:cubicBezTo>
                    <a:pt x="2362" y="3015"/>
                    <a:pt x="2362" y="3015"/>
                    <a:pt x="2362" y="3015"/>
                  </a:cubicBezTo>
                  <a:cubicBezTo>
                    <a:pt x="2362" y="3116"/>
                    <a:pt x="2278" y="3199"/>
                    <a:pt x="2195" y="3199"/>
                  </a:cubicBezTo>
                  <a:lnTo>
                    <a:pt x="168" y="3199"/>
                  </a:lnTo>
                  <a:close/>
                  <a:moveTo>
                    <a:pt x="168" y="84"/>
                  </a:moveTo>
                  <a:lnTo>
                    <a:pt x="168" y="84"/>
                  </a:lnTo>
                  <a:cubicBezTo>
                    <a:pt x="117" y="84"/>
                    <a:pt x="84" y="134"/>
                    <a:pt x="84" y="184"/>
                  </a:cubicBezTo>
                  <a:cubicBezTo>
                    <a:pt x="84" y="3015"/>
                    <a:pt x="84" y="3015"/>
                    <a:pt x="84" y="3015"/>
                  </a:cubicBezTo>
                  <a:cubicBezTo>
                    <a:pt x="84" y="3065"/>
                    <a:pt x="117" y="3116"/>
                    <a:pt x="168" y="3116"/>
                  </a:cubicBezTo>
                  <a:cubicBezTo>
                    <a:pt x="2195" y="3116"/>
                    <a:pt x="2195" y="3116"/>
                    <a:pt x="2195" y="3116"/>
                  </a:cubicBezTo>
                  <a:cubicBezTo>
                    <a:pt x="2228" y="3116"/>
                    <a:pt x="2278" y="3065"/>
                    <a:pt x="2278" y="3015"/>
                  </a:cubicBezTo>
                  <a:cubicBezTo>
                    <a:pt x="2278" y="184"/>
                    <a:pt x="2278" y="184"/>
                    <a:pt x="2278" y="184"/>
                  </a:cubicBezTo>
                  <a:cubicBezTo>
                    <a:pt x="2278" y="134"/>
                    <a:pt x="2228" y="84"/>
                    <a:pt x="2195" y="84"/>
                  </a:cubicBezTo>
                  <a:lnTo>
                    <a:pt x="168" y="84"/>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 name="Freeform 2">
              <a:extLst>
                <a:ext uri="{FF2B5EF4-FFF2-40B4-BE49-F238E27FC236}">
                  <a16:creationId xmlns:a16="http://schemas.microsoft.com/office/drawing/2014/main" id="{FA1D7760-4BC0-40B7-8FCD-7294F6B77F0A}"/>
                </a:ext>
              </a:extLst>
            </p:cNvPr>
            <p:cNvSpPr>
              <a:spLocks noChangeArrowheads="1"/>
            </p:cNvSpPr>
            <p:nvPr/>
          </p:nvSpPr>
          <p:spPr bwMode="auto">
            <a:xfrm>
              <a:off x="531813" y="325438"/>
              <a:ext cx="639762" cy="277812"/>
            </a:xfrm>
            <a:custGeom>
              <a:avLst/>
              <a:gdLst>
                <a:gd name="T0" fmla="*/ 50 w 1777"/>
                <a:gd name="T1" fmla="*/ 770 h 771"/>
                <a:gd name="T2" fmla="*/ 50 w 1777"/>
                <a:gd name="T3" fmla="*/ 770 h 771"/>
                <a:gd name="T4" fmla="*/ 0 w 1777"/>
                <a:gd name="T5" fmla="*/ 720 h 771"/>
                <a:gd name="T6" fmla="*/ 0 w 1777"/>
                <a:gd name="T7" fmla="*/ 33 h 771"/>
                <a:gd name="T8" fmla="*/ 50 w 1777"/>
                <a:gd name="T9" fmla="*/ 0 h 771"/>
                <a:gd name="T10" fmla="*/ 1742 w 1777"/>
                <a:gd name="T11" fmla="*/ 0 h 771"/>
                <a:gd name="T12" fmla="*/ 1776 w 1777"/>
                <a:gd name="T13" fmla="*/ 33 h 771"/>
                <a:gd name="T14" fmla="*/ 1776 w 1777"/>
                <a:gd name="T15" fmla="*/ 720 h 771"/>
                <a:gd name="T16" fmla="*/ 1742 w 1777"/>
                <a:gd name="T17" fmla="*/ 770 h 771"/>
                <a:gd name="T18" fmla="*/ 50 w 1777"/>
                <a:gd name="T19" fmla="*/ 770 h 771"/>
                <a:gd name="T20" fmla="*/ 84 w 1777"/>
                <a:gd name="T21" fmla="*/ 687 h 771"/>
                <a:gd name="T22" fmla="*/ 84 w 1777"/>
                <a:gd name="T23" fmla="*/ 687 h 771"/>
                <a:gd name="T24" fmla="*/ 1692 w 1777"/>
                <a:gd name="T25" fmla="*/ 687 h 771"/>
                <a:gd name="T26" fmla="*/ 1692 w 1777"/>
                <a:gd name="T27" fmla="*/ 84 h 771"/>
                <a:gd name="T28" fmla="*/ 84 w 1777"/>
                <a:gd name="T29" fmla="*/ 84 h 771"/>
                <a:gd name="T30" fmla="*/ 84 w 1777"/>
                <a:gd name="T31" fmla="*/ 687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7" h="771">
                  <a:moveTo>
                    <a:pt x="50" y="770"/>
                  </a:moveTo>
                  <a:lnTo>
                    <a:pt x="50" y="770"/>
                  </a:lnTo>
                  <a:cubicBezTo>
                    <a:pt x="34" y="770"/>
                    <a:pt x="0" y="754"/>
                    <a:pt x="0" y="720"/>
                  </a:cubicBezTo>
                  <a:cubicBezTo>
                    <a:pt x="0" y="33"/>
                    <a:pt x="0" y="33"/>
                    <a:pt x="0" y="33"/>
                  </a:cubicBezTo>
                  <a:cubicBezTo>
                    <a:pt x="0" y="16"/>
                    <a:pt x="34" y="0"/>
                    <a:pt x="50" y="0"/>
                  </a:cubicBezTo>
                  <a:cubicBezTo>
                    <a:pt x="1742" y="0"/>
                    <a:pt x="1742" y="0"/>
                    <a:pt x="1742" y="0"/>
                  </a:cubicBezTo>
                  <a:cubicBezTo>
                    <a:pt x="1759" y="0"/>
                    <a:pt x="1776" y="16"/>
                    <a:pt x="1776" y="33"/>
                  </a:cubicBezTo>
                  <a:cubicBezTo>
                    <a:pt x="1776" y="720"/>
                    <a:pt x="1776" y="720"/>
                    <a:pt x="1776" y="720"/>
                  </a:cubicBezTo>
                  <a:cubicBezTo>
                    <a:pt x="1776" y="754"/>
                    <a:pt x="1759" y="770"/>
                    <a:pt x="1742" y="770"/>
                  </a:cubicBezTo>
                  <a:lnTo>
                    <a:pt x="50" y="770"/>
                  </a:lnTo>
                  <a:close/>
                  <a:moveTo>
                    <a:pt x="84" y="687"/>
                  </a:moveTo>
                  <a:lnTo>
                    <a:pt x="84" y="687"/>
                  </a:lnTo>
                  <a:cubicBezTo>
                    <a:pt x="1692" y="687"/>
                    <a:pt x="1692" y="687"/>
                    <a:pt x="1692" y="687"/>
                  </a:cubicBezTo>
                  <a:cubicBezTo>
                    <a:pt x="1692" y="84"/>
                    <a:pt x="1692" y="84"/>
                    <a:pt x="1692" y="84"/>
                  </a:cubicBezTo>
                  <a:cubicBezTo>
                    <a:pt x="84" y="84"/>
                    <a:pt x="84" y="84"/>
                    <a:pt x="84" y="84"/>
                  </a:cubicBezTo>
                  <a:lnTo>
                    <a:pt x="84" y="687"/>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 name="Freeform 3">
              <a:extLst>
                <a:ext uri="{FF2B5EF4-FFF2-40B4-BE49-F238E27FC236}">
                  <a16:creationId xmlns:a16="http://schemas.microsoft.com/office/drawing/2014/main" id="{150F319D-91B6-4E32-BC28-A6FC5D67A134}"/>
                </a:ext>
              </a:extLst>
            </p:cNvPr>
            <p:cNvSpPr>
              <a:spLocks noChangeArrowheads="1"/>
            </p:cNvSpPr>
            <p:nvPr/>
          </p:nvSpPr>
          <p:spPr bwMode="auto">
            <a:xfrm>
              <a:off x="531813" y="674688"/>
              <a:ext cx="139700" cy="31750"/>
            </a:xfrm>
            <a:custGeom>
              <a:avLst/>
              <a:gdLst>
                <a:gd name="T0" fmla="*/ 50 w 386"/>
                <a:gd name="T1" fmla="*/ 85 h 86"/>
                <a:gd name="T2" fmla="*/ 50 w 386"/>
                <a:gd name="T3" fmla="*/ 85 h 86"/>
                <a:gd name="T4" fmla="*/ 0 w 386"/>
                <a:gd name="T5" fmla="*/ 34 h 86"/>
                <a:gd name="T6" fmla="*/ 50 w 386"/>
                <a:gd name="T7" fmla="*/ 0 h 86"/>
                <a:gd name="T8" fmla="*/ 335 w 386"/>
                <a:gd name="T9" fmla="*/ 0 h 86"/>
                <a:gd name="T10" fmla="*/ 385 w 386"/>
                <a:gd name="T11" fmla="*/ 34 h 86"/>
                <a:gd name="T12" fmla="*/ 335 w 386"/>
                <a:gd name="T13" fmla="*/ 85 h 86"/>
                <a:gd name="T14" fmla="*/ 50 w 386"/>
                <a:gd name="T15" fmla="*/ 85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86">
                  <a:moveTo>
                    <a:pt x="50" y="85"/>
                  </a:moveTo>
                  <a:lnTo>
                    <a:pt x="50" y="85"/>
                  </a:lnTo>
                  <a:cubicBezTo>
                    <a:pt x="34" y="85"/>
                    <a:pt x="0" y="67"/>
                    <a:pt x="0" y="34"/>
                  </a:cubicBezTo>
                  <a:cubicBezTo>
                    <a:pt x="0" y="18"/>
                    <a:pt x="34" y="0"/>
                    <a:pt x="50" y="0"/>
                  </a:cubicBezTo>
                  <a:cubicBezTo>
                    <a:pt x="335" y="0"/>
                    <a:pt x="335" y="0"/>
                    <a:pt x="335" y="0"/>
                  </a:cubicBezTo>
                  <a:cubicBezTo>
                    <a:pt x="352" y="0"/>
                    <a:pt x="385" y="18"/>
                    <a:pt x="385" y="34"/>
                  </a:cubicBezTo>
                  <a:cubicBezTo>
                    <a:pt x="385" y="67"/>
                    <a:pt x="352" y="85"/>
                    <a:pt x="335" y="85"/>
                  </a:cubicBezTo>
                  <a:lnTo>
                    <a:pt x="50" y="85"/>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7" name="Freeform 4">
              <a:extLst>
                <a:ext uri="{FF2B5EF4-FFF2-40B4-BE49-F238E27FC236}">
                  <a16:creationId xmlns:a16="http://schemas.microsoft.com/office/drawing/2014/main" id="{EF43DED9-2BE1-44BA-8D5B-72D965E43D12}"/>
                </a:ext>
              </a:extLst>
            </p:cNvPr>
            <p:cNvSpPr>
              <a:spLocks noChangeArrowheads="1"/>
            </p:cNvSpPr>
            <p:nvPr/>
          </p:nvSpPr>
          <p:spPr bwMode="auto">
            <a:xfrm>
              <a:off x="701675" y="674688"/>
              <a:ext cx="133350" cy="31750"/>
            </a:xfrm>
            <a:custGeom>
              <a:avLst/>
              <a:gdLst>
                <a:gd name="T0" fmla="*/ 49 w 369"/>
                <a:gd name="T1" fmla="*/ 85 h 86"/>
                <a:gd name="T2" fmla="*/ 49 w 369"/>
                <a:gd name="T3" fmla="*/ 85 h 86"/>
                <a:gd name="T4" fmla="*/ 0 w 369"/>
                <a:gd name="T5" fmla="*/ 34 h 86"/>
                <a:gd name="T6" fmla="*/ 49 w 369"/>
                <a:gd name="T7" fmla="*/ 0 h 86"/>
                <a:gd name="T8" fmla="*/ 335 w 369"/>
                <a:gd name="T9" fmla="*/ 0 h 86"/>
                <a:gd name="T10" fmla="*/ 368 w 369"/>
                <a:gd name="T11" fmla="*/ 34 h 86"/>
                <a:gd name="T12" fmla="*/ 335 w 369"/>
                <a:gd name="T13" fmla="*/ 85 h 86"/>
                <a:gd name="T14" fmla="*/ 49 w 369"/>
                <a:gd name="T15" fmla="*/ 85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 h="86">
                  <a:moveTo>
                    <a:pt x="49" y="85"/>
                  </a:moveTo>
                  <a:lnTo>
                    <a:pt x="49" y="85"/>
                  </a:lnTo>
                  <a:cubicBezTo>
                    <a:pt x="33" y="85"/>
                    <a:pt x="0" y="67"/>
                    <a:pt x="0" y="34"/>
                  </a:cubicBezTo>
                  <a:cubicBezTo>
                    <a:pt x="0" y="18"/>
                    <a:pt x="33" y="0"/>
                    <a:pt x="49" y="0"/>
                  </a:cubicBezTo>
                  <a:cubicBezTo>
                    <a:pt x="335" y="0"/>
                    <a:pt x="335" y="0"/>
                    <a:pt x="335" y="0"/>
                  </a:cubicBezTo>
                  <a:cubicBezTo>
                    <a:pt x="351" y="0"/>
                    <a:pt x="368" y="18"/>
                    <a:pt x="368" y="34"/>
                  </a:cubicBezTo>
                  <a:cubicBezTo>
                    <a:pt x="368" y="67"/>
                    <a:pt x="351" y="85"/>
                    <a:pt x="335" y="85"/>
                  </a:cubicBezTo>
                  <a:lnTo>
                    <a:pt x="49" y="85"/>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8" name="Freeform 5">
              <a:extLst>
                <a:ext uri="{FF2B5EF4-FFF2-40B4-BE49-F238E27FC236}">
                  <a16:creationId xmlns:a16="http://schemas.microsoft.com/office/drawing/2014/main" id="{8FE52327-CF95-4C10-B74E-05364316B797}"/>
                </a:ext>
              </a:extLst>
            </p:cNvPr>
            <p:cNvSpPr>
              <a:spLocks noChangeArrowheads="1"/>
            </p:cNvSpPr>
            <p:nvPr/>
          </p:nvSpPr>
          <p:spPr bwMode="auto">
            <a:xfrm>
              <a:off x="869950" y="674688"/>
              <a:ext cx="133350" cy="31750"/>
            </a:xfrm>
            <a:custGeom>
              <a:avLst/>
              <a:gdLst>
                <a:gd name="T0" fmla="*/ 50 w 369"/>
                <a:gd name="T1" fmla="*/ 85 h 86"/>
                <a:gd name="T2" fmla="*/ 50 w 369"/>
                <a:gd name="T3" fmla="*/ 85 h 86"/>
                <a:gd name="T4" fmla="*/ 0 w 369"/>
                <a:gd name="T5" fmla="*/ 34 h 86"/>
                <a:gd name="T6" fmla="*/ 50 w 369"/>
                <a:gd name="T7" fmla="*/ 0 h 86"/>
                <a:gd name="T8" fmla="*/ 335 w 369"/>
                <a:gd name="T9" fmla="*/ 0 h 86"/>
                <a:gd name="T10" fmla="*/ 368 w 369"/>
                <a:gd name="T11" fmla="*/ 34 h 86"/>
                <a:gd name="T12" fmla="*/ 335 w 369"/>
                <a:gd name="T13" fmla="*/ 85 h 86"/>
                <a:gd name="T14" fmla="*/ 50 w 369"/>
                <a:gd name="T15" fmla="*/ 85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 h="86">
                  <a:moveTo>
                    <a:pt x="50" y="85"/>
                  </a:moveTo>
                  <a:lnTo>
                    <a:pt x="50" y="85"/>
                  </a:lnTo>
                  <a:cubicBezTo>
                    <a:pt x="16" y="85"/>
                    <a:pt x="0" y="67"/>
                    <a:pt x="0" y="34"/>
                  </a:cubicBezTo>
                  <a:cubicBezTo>
                    <a:pt x="0" y="18"/>
                    <a:pt x="16" y="0"/>
                    <a:pt x="50" y="0"/>
                  </a:cubicBezTo>
                  <a:cubicBezTo>
                    <a:pt x="335" y="0"/>
                    <a:pt x="335" y="0"/>
                    <a:pt x="335" y="0"/>
                  </a:cubicBezTo>
                  <a:cubicBezTo>
                    <a:pt x="352" y="0"/>
                    <a:pt x="368" y="18"/>
                    <a:pt x="368" y="34"/>
                  </a:cubicBezTo>
                  <a:cubicBezTo>
                    <a:pt x="368" y="67"/>
                    <a:pt x="352" y="85"/>
                    <a:pt x="335" y="85"/>
                  </a:cubicBezTo>
                  <a:lnTo>
                    <a:pt x="50" y="85"/>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9" name="Freeform 6">
              <a:extLst>
                <a:ext uri="{FF2B5EF4-FFF2-40B4-BE49-F238E27FC236}">
                  <a16:creationId xmlns:a16="http://schemas.microsoft.com/office/drawing/2014/main" id="{01D1C67A-7F9A-4BDA-BDFC-A3E1C0C7CC30}"/>
                </a:ext>
              </a:extLst>
            </p:cNvPr>
            <p:cNvSpPr>
              <a:spLocks noChangeArrowheads="1"/>
            </p:cNvSpPr>
            <p:nvPr/>
          </p:nvSpPr>
          <p:spPr bwMode="auto">
            <a:xfrm>
              <a:off x="1038225" y="674688"/>
              <a:ext cx="133350" cy="31750"/>
            </a:xfrm>
            <a:custGeom>
              <a:avLst/>
              <a:gdLst>
                <a:gd name="T0" fmla="*/ 50 w 370"/>
                <a:gd name="T1" fmla="*/ 85 h 86"/>
                <a:gd name="T2" fmla="*/ 50 w 370"/>
                <a:gd name="T3" fmla="*/ 85 h 86"/>
                <a:gd name="T4" fmla="*/ 0 w 370"/>
                <a:gd name="T5" fmla="*/ 34 h 86"/>
                <a:gd name="T6" fmla="*/ 50 w 370"/>
                <a:gd name="T7" fmla="*/ 0 h 86"/>
                <a:gd name="T8" fmla="*/ 335 w 370"/>
                <a:gd name="T9" fmla="*/ 0 h 86"/>
                <a:gd name="T10" fmla="*/ 369 w 370"/>
                <a:gd name="T11" fmla="*/ 34 h 86"/>
                <a:gd name="T12" fmla="*/ 335 w 370"/>
                <a:gd name="T13" fmla="*/ 85 h 86"/>
                <a:gd name="T14" fmla="*/ 50 w 370"/>
                <a:gd name="T15" fmla="*/ 85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86">
                  <a:moveTo>
                    <a:pt x="50" y="85"/>
                  </a:moveTo>
                  <a:lnTo>
                    <a:pt x="50" y="85"/>
                  </a:lnTo>
                  <a:cubicBezTo>
                    <a:pt x="17" y="85"/>
                    <a:pt x="0" y="67"/>
                    <a:pt x="0" y="34"/>
                  </a:cubicBezTo>
                  <a:cubicBezTo>
                    <a:pt x="0" y="18"/>
                    <a:pt x="17" y="0"/>
                    <a:pt x="50" y="0"/>
                  </a:cubicBezTo>
                  <a:cubicBezTo>
                    <a:pt x="335" y="0"/>
                    <a:pt x="335" y="0"/>
                    <a:pt x="335" y="0"/>
                  </a:cubicBezTo>
                  <a:cubicBezTo>
                    <a:pt x="352" y="0"/>
                    <a:pt x="369" y="18"/>
                    <a:pt x="369" y="34"/>
                  </a:cubicBezTo>
                  <a:cubicBezTo>
                    <a:pt x="369" y="67"/>
                    <a:pt x="352" y="85"/>
                    <a:pt x="335" y="85"/>
                  </a:cubicBezTo>
                  <a:lnTo>
                    <a:pt x="50" y="85"/>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Freeform 7">
              <a:extLst>
                <a:ext uri="{FF2B5EF4-FFF2-40B4-BE49-F238E27FC236}">
                  <a16:creationId xmlns:a16="http://schemas.microsoft.com/office/drawing/2014/main" id="{40526AD2-1925-4236-B5D1-4FC1DB5D4834}"/>
                </a:ext>
              </a:extLst>
            </p:cNvPr>
            <p:cNvSpPr>
              <a:spLocks noChangeArrowheads="1"/>
            </p:cNvSpPr>
            <p:nvPr/>
          </p:nvSpPr>
          <p:spPr bwMode="auto">
            <a:xfrm>
              <a:off x="531813" y="758825"/>
              <a:ext cx="139700" cy="139700"/>
            </a:xfrm>
            <a:custGeom>
              <a:avLst/>
              <a:gdLst>
                <a:gd name="T0" fmla="*/ 50 w 386"/>
                <a:gd name="T1" fmla="*/ 385 h 386"/>
                <a:gd name="T2" fmla="*/ 50 w 386"/>
                <a:gd name="T3" fmla="*/ 385 h 386"/>
                <a:gd name="T4" fmla="*/ 0 w 386"/>
                <a:gd name="T5" fmla="*/ 351 h 386"/>
                <a:gd name="T6" fmla="*/ 0 w 386"/>
                <a:gd name="T7" fmla="*/ 51 h 386"/>
                <a:gd name="T8" fmla="*/ 50 w 386"/>
                <a:gd name="T9" fmla="*/ 0 h 386"/>
                <a:gd name="T10" fmla="*/ 335 w 386"/>
                <a:gd name="T11" fmla="*/ 0 h 386"/>
                <a:gd name="T12" fmla="*/ 385 w 386"/>
                <a:gd name="T13" fmla="*/ 51 h 386"/>
                <a:gd name="T14" fmla="*/ 385 w 386"/>
                <a:gd name="T15" fmla="*/ 351 h 386"/>
                <a:gd name="T16" fmla="*/ 335 w 386"/>
                <a:gd name="T17" fmla="*/ 385 h 386"/>
                <a:gd name="T18" fmla="*/ 50 w 386"/>
                <a:gd name="T19" fmla="*/ 385 h 386"/>
                <a:gd name="T20" fmla="*/ 84 w 386"/>
                <a:gd name="T21" fmla="*/ 301 h 386"/>
                <a:gd name="T22" fmla="*/ 84 w 386"/>
                <a:gd name="T23" fmla="*/ 301 h 386"/>
                <a:gd name="T24" fmla="*/ 302 w 386"/>
                <a:gd name="T25" fmla="*/ 301 h 386"/>
                <a:gd name="T26" fmla="*/ 302 w 386"/>
                <a:gd name="T27" fmla="*/ 84 h 386"/>
                <a:gd name="T28" fmla="*/ 84 w 386"/>
                <a:gd name="T29" fmla="*/ 84 h 386"/>
                <a:gd name="T30" fmla="*/ 84 w 386"/>
                <a:gd name="T31" fmla="*/ 30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6" h="386">
                  <a:moveTo>
                    <a:pt x="50" y="385"/>
                  </a:moveTo>
                  <a:lnTo>
                    <a:pt x="50" y="385"/>
                  </a:lnTo>
                  <a:cubicBezTo>
                    <a:pt x="34" y="385"/>
                    <a:pt x="0" y="368"/>
                    <a:pt x="0" y="351"/>
                  </a:cubicBezTo>
                  <a:cubicBezTo>
                    <a:pt x="0" y="51"/>
                    <a:pt x="0" y="51"/>
                    <a:pt x="0" y="51"/>
                  </a:cubicBezTo>
                  <a:cubicBezTo>
                    <a:pt x="0" y="17"/>
                    <a:pt x="34" y="0"/>
                    <a:pt x="50" y="0"/>
                  </a:cubicBezTo>
                  <a:cubicBezTo>
                    <a:pt x="335" y="0"/>
                    <a:pt x="335" y="0"/>
                    <a:pt x="335" y="0"/>
                  </a:cubicBezTo>
                  <a:cubicBezTo>
                    <a:pt x="352" y="0"/>
                    <a:pt x="385" y="17"/>
                    <a:pt x="385" y="51"/>
                  </a:cubicBezTo>
                  <a:cubicBezTo>
                    <a:pt x="385" y="351"/>
                    <a:pt x="385" y="351"/>
                    <a:pt x="385" y="351"/>
                  </a:cubicBezTo>
                  <a:cubicBezTo>
                    <a:pt x="385" y="368"/>
                    <a:pt x="352" y="385"/>
                    <a:pt x="335" y="385"/>
                  </a:cubicBezTo>
                  <a:lnTo>
                    <a:pt x="50" y="385"/>
                  </a:lnTo>
                  <a:close/>
                  <a:moveTo>
                    <a:pt x="84" y="301"/>
                  </a:moveTo>
                  <a:lnTo>
                    <a:pt x="84" y="301"/>
                  </a:lnTo>
                  <a:cubicBezTo>
                    <a:pt x="302" y="301"/>
                    <a:pt x="302" y="301"/>
                    <a:pt x="302" y="301"/>
                  </a:cubicBezTo>
                  <a:cubicBezTo>
                    <a:pt x="302" y="84"/>
                    <a:pt x="302" y="84"/>
                    <a:pt x="302" y="84"/>
                  </a:cubicBezTo>
                  <a:cubicBezTo>
                    <a:pt x="84" y="84"/>
                    <a:pt x="84" y="84"/>
                    <a:pt x="84" y="84"/>
                  </a:cubicBezTo>
                  <a:lnTo>
                    <a:pt x="84" y="301"/>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Freeform 8">
              <a:extLst>
                <a:ext uri="{FF2B5EF4-FFF2-40B4-BE49-F238E27FC236}">
                  <a16:creationId xmlns:a16="http://schemas.microsoft.com/office/drawing/2014/main" id="{510DAC0F-3EF1-47B5-AAF5-3C0CC3B60A6D}"/>
                </a:ext>
              </a:extLst>
            </p:cNvPr>
            <p:cNvSpPr>
              <a:spLocks noChangeArrowheads="1"/>
            </p:cNvSpPr>
            <p:nvPr/>
          </p:nvSpPr>
          <p:spPr bwMode="auto">
            <a:xfrm>
              <a:off x="701675" y="758825"/>
              <a:ext cx="133350" cy="139700"/>
            </a:xfrm>
            <a:custGeom>
              <a:avLst/>
              <a:gdLst>
                <a:gd name="T0" fmla="*/ 49 w 369"/>
                <a:gd name="T1" fmla="*/ 385 h 386"/>
                <a:gd name="T2" fmla="*/ 49 w 369"/>
                <a:gd name="T3" fmla="*/ 385 h 386"/>
                <a:gd name="T4" fmla="*/ 0 w 369"/>
                <a:gd name="T5" fmla="*/ 351 h 386"/>
                <a:gd name="T6" fmla="*/ 0 w 369"/>
                <a:gd name="T7" fmla="*/ 51 h 386"/>
                <a:gd name="T8" fmla="*/ 49 w 369"/>
                <a:gd name="T9" fmla="*/ 0 h 386"/>
                <a:gd name="T10" fmla="*/ 335 w 369"/>
                <a:gd name="T11" fmla="*/ 0 h 386"/>
                <a:gd name="T12" fmla="*/ 368 w 369"/>
                <a:gd name="T13" fmla="*/ 51 h 386"/>
                <a:gd name="T14" fmla="*/ 368 w 369"/>
                <a:gd name="T15" fmla="*/ 351 h 386"/>
                <a:gd name="T16" fmla="*/ 335 w 369"/>
                <a:gd name="T17" fmla="*/ 385 h 386"/>
                <a:gd name="T18" fmla="*/ 49 w 369"/>
                <a:gd name="T19" fmla="*/ 385 h 386"/>
                <a:gd name="T20" fmla="*/ 83 w 369"/>
                <a:gd name="T21" fmla="*/ 301 h 386"/>
                <a:gd name="T22" fmla="*/ 83 w 369"/>
                <a:gd name="T23" fmla="*/ 301 h 386"/>
                <a:gd name="T24" fmla="*/ 301 w 369"/>
                <a:gd name="T25" fmla="*/ 301 h 386"/>
                <a:gd name="T26" fmla="*/ 301 w 369"/>
                <a:gd name="T27" fmla="*/ 84 h 386"/>
                <a:gd name="T28" fmla="*/ 83 w 369"/>
                <a:gd name="T29" fmla="*/ 84 h 386"/>
                <a:gd name="T30" fmla="*/ 83 w 369"/>
                <a:gd name="T31" fmla="*/ 30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9" h="386">
                  <a:moveTo>
                    <a:pt x="49" y="385"/>
                  </a:moveTo>
                  <a:lnTo>
                    <a:pt x="49" y="385"/>
                  </a:lnTo>
                  <a:cubicBezTo>
                    <a:pt x="33" y="385"/>
                    <a:pt x="0" y="368"/>
                    <a:pt x="0" y="351"/>
                  </a:cubicBezTo>
                  <a:cubicBezTo>
                    <a:pt x="0" y="51"/>
                    <a:pt x="0" y="51"/>
                    <a:pt x="0" y="51"/>
                  </a:cubicBezTo>
                  <a:cubicBezTo>
                    <a:pt x="0" y="17"/>
                    <a:pt x="33" y="0"/>
                    <a:pt x="49" y="0"/>
                  </a:cubicBezTo>
                  <a:cubicBezTo>
                    <a:pt x="335" y="0"/>
                    <a:pt x="335" y="0"/>
                    <a:pt x="335" y="0"/>
                  </a:cubicBezTo>
                  <a:cubicBezTo>
                    <a:pt x="351" y="0"/>
                    <a:pt x="368" y="17"/>
                    <a:pt x="368" y="51"/>
                  </a:cubicBezTo>
                  <a:cubicBezTo>
                    <a:pt x="368" y="351"/>
                    <a:pt x="368" y="351"/>
                    <a:pt x="368" y="351"/>
                  </a:cubicBezTo>
                  <a:cubicBezTo>
                    <a:pt x="368" y="368"/>
                    <a:pt x="351" y="385"/>
                    <a:pt x="335" y="385"/>
                  </a:cubicBezTo>
                  <a:lnTo>
                    <a:pt x="49" y="385"/>
                  </a:lnTo>
                  <a:close/>
                  <a:moveTo>
                    <a:pt x="83" y="301"/>
                  </a:moveTo>
                  <a:lnTo>
                    <a:pt x="83" y="301"/>
                  </a:lnTo>
                  <a:cubicBezTo>
                    <a:pt x="301" y="301"/>
                    <a:pt x="301" y="301"/>
                    <a:pt x="301" y="301"/>
                  </a:cubicBezTo>
                  <a:cubicBezTo>
                    <a:pt x="301" y="84"/>
                    <a:pt x="301" y="84"/>
                    <a:pt x="301" y="84"/>
                  </a:cubicBezTo>
                  <a:cubicBezTo>
                    <a:pt x="83" y="84"/>
                    <a:pt x="83" y="84"/>
                    <a:pt x="83" y="84"/>
                  </a:cubicBezTo>
                  <a:lnTo>
                    <a:pt x="83" y="301"/>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Freeform 9">
              <a:extLst>
                <a:ext uri="{FF2B5EF4-FFF2-40B4-BE49-F238E27FC236}">
                  <a16:creationId xmlns:a16="http://schemas.microsoft.com/office/drawing/2014/main" id="{B6BB242F-4D5B-46D4-AD33-EC8428D4B8F7}"/>
                </a:ext>
              </a:extLst>
            </p:cNvPr>
            <p:cNvSpPr>
              <a:spLocks noChangeArrowheads="1"/>
            </p:cNvSpPr>
            <p:nvPr/>
          </p:nvSpPr>
          <p:spPr bwMode="auto">
            <a:xfrm>
              <a:off x="869950" y="758825"/>
              <a:ext cx="133350" cy="139700"/>
            </a:xfrm>
            <a:custGeom>
              <a:avLst/>
              <a:gdLst>
                <a:gd name="T0" fmla="*/ 50 w 369"/>
                <a:gd name="T1" fmla="*/ 385 h 386"/>
                <a:gd name="T2" fmla="*/ 50 w 369"/>
                <a:gd name="T3" fmla="*/ 385 h 386"/>
                <a:gd name="T4" fmla="*/ 0 w 369"/>
                <a:gd name="T5" fmla="*/ 351 h 386"/>
                <a:gd name="T6" fmla="*/ 0 w 369"/>
                <a:gd name="T7" fmla="*/ 51 h 386"/>
                <a:gd name="T8" fmla="*/ 50 w 369"/>
                <a:gd name="T9" fmla="*/ 0 h 386"/>
                <a:gd name="T10" fmla="*/ 335 w 369"/>
                <a:gd name="T11" fmla="*/ 0 h 386"/>
                <a:gd name="T12" fmla="*/ 368 w 369"/>
                <a:gd name="T13" fmla="*/ 51 h 386"/>
                <a:gd name="T14" fmla="*/ 368 w 369"/>
                <a:gd name="T15" fmla="*/ 351 h 386"/>
                <a:gd name="T16" fmla="*/ 335 w 369"/>
                <a:gd name="T17" fmla="*/ 385 h 386"/>
                <a:gd name="T18" fmla="*/ 50 w 369"/>
                <a:gd name="T19" fmla="*/ 385 h 386"/>
                <a:gd name="T20" fmla="*/ 83 w 369"/>
                <a:gd name="T21" fmla="*/ 301 h 386"/>
                <a:gd name="T22" fmla="*/ 83 w 369"/>
                <a:gd name="T23" fmla="*/ 301 h 386"/>
                <a:gd name="T24" fmla="*/ 301 w 369"/>
                <a:gd name="T25" fmla="*/ 301 h 386"/>
                <a:gd name="T26" fmla="*/ 301 w 369"/>
                <a:gd name="T27" fmla="*/ 84 h 386"/>
                <a:gd name="T28" fmla="*/ 83 w 369"/>
                <a:gd name="T29" fmla="*/ 84 h 386"/>
                <a:gd name="T30" fmla="*/ 83 w 369"/>
                <a:gd name="T31" fmla="*/ 30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9" h="386">
                  <a:moveTo>
                    <a:pt x="50" y="385"/>
                  </a:moveTo>
                  <a:lnTo>
                    <a:pt x="50" y="385"/>
                  </a:lnTo>
                  <a:cubicBezTo>
                    <a:pt x="16" y="385"/>
                    <a:pt x="0" y="368"/>
                    <a:pt x="0" y="351"/>
                  </a:cubicBezTo>
                  <a:cubicBezTo>
                    <a:pt x="0" y="51"/>
                    <a:pt x="0" y="51"/>
                    <a:pt x="0" y="51"/>
                  </a:cubicBezTo>
                  <a:cubicBezTo>
                    <a:pt x="0" y="17"/>
                    <a:pt x="16" y="0"/>
                    <a:pt x="50" y="0"/>
                  </a:cubicBezTo>
                  <a:cubicBezTo>
                    <a:pt x="335" y="0"/>
                    <a:pt x="335" y="0"/>
                    <a:pt x="335" y="0"/>
                  </a:cubicBezTo>
                  <a:cubicBezTo>
                    <a:pt x="352" y="0"/>
                    <a:pt x="368" y="17"/>
                    <a:pt x="368" y="51"/>
                  </a:cubicBezTo>
                  <a:cubicBezTo>
                    <a:pt x="368" y="351"/>
                    <a:pt x="368" y="351"/>
                    <a:pt x="368" y="351"/>
                  </a:cubicBezTo>
                  <a:cubicBezTo>
                    <a:pt x="368" y="368"/>
                    <a:pt x="352" y="385"/>
                    <a:pt x="335" y="385"/>
                  </a:cubicBezTo>
                  <a:lnTo>
                    <a:pt x="50" y="385"/>
                  </a:lnTo>
                  <a:close/>
                  <a:moveTo>
                    <a:pt x="83" y="301"/>
                  </a:moveTo>
                  <a:lnTo>
                    <a:pt x="83" y="301"/>
                  </a:lnTo>
                  <a:cubicBezTo>
                    <a:pt x="301" y="301"/>
                    <a:pt x="301" y="301"/>
                    <a:pt x="301" y="301"/>
                  </a:cubicBezTo>
                  <a:cubicBezTo>
                    <a:pt x="301" y="84"/>
                    <a:pt x="301" y="84"/>
                    <a:pt x="301" y="84"/>
                  </a:cubicBezTo>
                  <a:cubicBezTo>
                    <a:pt x="83" y="84"/>
                    <a:pt x="83" y="84"/>
                    <a:pt x="83" y="84"/>
                  </a:cubicBezTo>
                  <a:lnTo>
                    <a:pt x="83" y="301"/>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3" name="Freeform 10">
              <a:extLst>
                <a:ext uri="{FF2B5EF4-FFF2-40B4-BE49-F238E27FC236}">
                  <a16:creationId xmlns:a16="http://schemas.microsoft.com/office/drawing/2014/main" id="{55DD1F50-8288-439F-8F86-B4C49E1A7CE4}"/>
                </a:ext>
              </a:extLst>
            </p:cNvPr>
            <p:cNvSpPr>
              <a:spLocks noChangeArrowheads="1"/>
            </p:cNvSpPr>
            <p:nvPr/>
          </p:nvSpPr>
          <p:spPr bwMode="auto">
            <a:xfrm>
              <a:off x="1038225" y="758825"/>
              <a:ext cx="133350" cy="139700"/>
            </a:xfrm>
            <a:custGeom>
              <a:avLst/>
              <a:gdLst>
                <a:gd name="T0" fmla="*/ 50 w 370"/>
                <a:gd name="T1" fmla="*/ 385 h 386"/>
                <a:gd name="T2" fmla="*/ 50 w 370"/>
                <a:gd name="T3" fmla="*/ 385 h 386"/>
                <a:gd name="T4" fmla="*/ 0 w 370"/>
                <a:gd name="T5" fmla="*/ 351 h 386"/>
                <a:gd name="T6" fmla="*/ 0 w 370"/>
                <a:gd name="T7" fmla="*/ 51 h 386"/>
                <a:gd name="T8" fmla="*/ 50 w 370"/>
                <a:gd name="T9" fmla="*/ 0 h 386"/>
                <a:gd name="T10" fmla="*/ 335 w 370"/>
                <a:gd name="T11" fmla="*/ 0 h 386"/>
                <a:gd name="T12" fmla="*/ 369 w 370"/>
                <a:gd name="T13" fmla="*/ 51 h 386"/>
                <a:gd name="T14" fmla="*/ 369 w 370"/>
                <a:gd name="T15" fmla="*/ 351 h 386"/>
                <a:gd name="T16" fmla="*/ 335 w 370"/>
                <a:gd name="T17" fmla="*/ 385 h 386"/>
                <a:gd name="T18" fmla="*/ 50 w 370"/>
                <a:gd name="T19" fmla="*/ 385 h 386"/>
                <a:gd name="T20" fmla="*/ 84 w 370"/>
                <a:gd name="T21" fmla="*/ 301 h 386"/>
                <a:gd name="T22" fmla="*/ 84 w 370"/>
                <a:gd name="T23" fmla="*/ 301 h 386"/>
                <a:gd name="T24" fmla="*/ 285 w 370"/>
                <a:gd name="T25" fmla="*/ 301 h 386"/>
                <a:gd name="T26" fmla="*/ 285 w 370"/>
                <a:gd name="T27" fmla="*/ 84 h 386"/>
                <a:gd name="T28" fmla="*/ 84 w 370"/>
                <a:gd name="T29" fmla="*/ 84 h 386"/>
                <a:gd name="T30" fmla="*/ 84 w 370"/>
                <a:gd name="T31" fmla="*/ 30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0" h="386">
                  <a:moveTo>
                    <a:pt x="50" y="385"/>
                  </a:moveTo>
                  <a:lnTo>
                    <a:pt x="50" y="385"/>
                  </a:lnTo>
                  <a:cubicBezTo>
                    <a:pt x="17" y="385"/>
                    <a:pt x="0" y="368"/>
                    <a:pt x="0" y="351"/>
                  </a:cubicBezTo>
                  <a:cubicBezTo>
                    <a:pt x="0" y="51"/>
                    <a:pt x="0" y="51"/>
                    <a:pt x="0" y="51"/>
                  </a:cubicBezTo>
                  <a:cubicBezTo>
                    <a:pt x="0" y="17"/>
                    <a:pt x="17" y="0"/>
                    <a:pt x="50" y="0"/>
                  </a:cubicBezTo>
                  <a:cubicBezTo>
                    <a:pt x="335" y="0"/>
                    <a:pt x="335" y="0"/>
                    <a:pt x="335" y="0"/>
                  </a:cubicBezTo>
                  <a:cubicBezTo>
                    <a:pt x="352" y="0"/>
                    <a:pt x="369" y="17"/>
                    <a:pt x="369" y="51"/>
                  </a:cubicBezTo>
                  <a:cubicBezTo>
                    <a:pt x="369" y="351"/>
                    <a:pt x="369" y="351"/>
                    <a:pt x="369" y="351"/>
                  </a:cubicBezTo>
                  <a:cubicBezTo>
                    <a:pt x="369" y="368"/>
                    <a:pt x="352" y="385"/>
                    <a:pt x="335" y="385"/>
                  </a:cubicBezTo>
                  <a:lnTo>
                    <a:pt x="50" y="385"/>
                  </a:lnTo>
                  <a:close/>
                  <a:moveTo>
                    <a:pt x="84" y="301"/>
                  </a:moveTo>
                  <a:lnTo>
                    <a:pt x="84" y="301"/>
                  </a:lnTo>
                  <a:cubicBezTo>
                    <a:pt x="285" y="301"/>
                    <a:pt x="285" y="301"/>
                    <a:pt x="285" y="301"/>
                  </a:cubicBezTo>
                  <a:cubicBezTo>
                    <a:pt x="285" y="84"/>
                    <a:pt x="285" y="84"/>
                    <a:pt x="285" y="84"/>
                  </a:cubicBezTo>
                  <a:cubicBezTo>
                    <a:pt x="84" y="84"/>
                    <a:pt x="84" y="84"/>
                    <a:pt x="84" y="84"/>
                  </a:cubicBezTo>
                  <a:lnTo>
                    <a:pt x="84" y="301"/>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Freeform 11">
              <a:extLst>
                <a:ext uri="{FF2B5EF4-FFF2-40B4-BE49-F238E27FC236}">
                  <a16:creationId xmlns:a16="http://schemas.microsoft.com/office/drawing/2014/main" id="{E036CAE5-3D6A-4512-ADB1-FCC9E6D7C64C}"/>
                </a:ext>
              </a:extLst>
            </p:cNvPr>
            <p:cNvSpPr>
              <a:spLocks noChangeArrowheads="1"/>
            </p:cNvSpPr>
            <p:nvPr/>
          </p:nvSpPr>
          <p:spPr bwMode="auto">
            <a:xfrm>
              <a:off x="531813" y="946150"/>
              <a:ext cx="139700" cy="139700"/>
            </a:xfrm>
            <a:custGeom>
              <a:avLst/>
              <a:gdLst>
                <a:gd name="T0" fmla="*/ 50 w 386"/>
                <a:gd name="T1" fmla="*/ 385 h 386"/>
                <a:gd name="T2" fmla="*/ 50 w 386"/>
                <a:gd name="T3" fmla="*/ 385 h 386"/>
                <a:gd name="T4" fmla="*/ 0 w 386"/>
                <a:gd name="T5" fmla="*/ 335 h 386"/>
                <a:gd name="T6" fmla="*/ 0 w 386"/>
                <a:gd name="T7" fmla="*/ 33 h 386"/>
                <a:gd name="T8" fmla="*/ 50 w 386"/>
                <a:gd name="T9" fmla="*/ 0 h 386"/>
                <a:gd name="T10" fmla="*/ 335 w 386"/>
                <a:gd name="T11" fmla="*/ 0 h 386"/>
                <a:gd name="T12" fmla="*/ 385 w 386"/>
                <a:gd name="T13" fmla="*/ 33 h 386"/>
                <a:gd name="T14" fmla="*/ 385 w 386"/>
                <a:gd name="T15" fmla="*/ 335 h 386"/>
                <a:gd name="T16" fmla="*/ 335 w 386"/>
                <a:gd name="T17" fmla="*/ 385 h 386"/>
                <a:gd name="T18" fmla="*/ 50 w 386"/>
                <a:gd name="T19" fmla="*/ 385 h 386"/>
                <a:gd name="T20" fmla="*/ 84 w 386"/>
                <a:gd name="T21" fmla="*/ 301 h 386"/>
                <a:gd name="T22" fmla="*/ 84 w 386"/>
                <a:gd name="T23" fmla="*/ 301 h 386"/>
                <a:gd name="T24" fmla="*/ 302 w 386"/>
                <a:gd name="T25" fmla="*/ 301 h 386"/>
                <a:gd name="T26" fmla="*/ 302 w 386"/>
                <a:gd name="T27" fmla="*/ 83 h 386"/>
                <a:gd name="T28" fmla="*/ 84 w 386"/>
                <a:gd name="T29" fmla="*/ 83 h 386"/>
                <a:gd name="T30" fmla="*/ 84 w 386"/>
                <a:gd name="T31" fmla="*/ 30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6" h="386">
                  <a:moveTo>
                    <a:pt x="50" y="385"/>
                  </a:moveTo>
                  <a:lnTo>
                    <a:pt x="50" y="385"/>
                  </a:lnTo>
                  <a:cubicBezTo>
                    <a:pt x="34" y="385"/>
                    <a:pt x="0" y="368"/>
                    <a:pt x="0" y="335"/>
                  </a:cubicBezTo>
                  <a:cubicBezTo>
                    <a:pt x="0" y="33"/>
                    <a:pt x="0" y="33"/>
                    <a:pt x="0" y="33"/>
                  </a:cubicBezTo>
                  <a:cubicBezTo>
                    <a:pt x="0" y="16"/>
                    <a:pt x="34" y="0"/>
                    <a:pt x="50" y="0"/>
                  </a:cubicBezTo>
                  <a:cubicBezTo>
                    <a:pt x="335" y="0"/>
                    <a:pt x="335" y="0"/>
                    <a:pt x="335" y="0"/>
                  </a:cubicBezTo>
                  <a:cubicBezTo>
                    <a:pt x="352" y="0"/>
                    <a:pt x="385" y="16"/>
                    <a:pt x="385" y="33"/>
                  </a:cubicBezTo>
                  <a:cubicBezTo>
                    <a:pt x="385" y="335"/>
                    <a:pt x="385" y="335"/>
                    <a:pt x="385" y="335"/>
                  </a:cubicBezTo>
                  <a:cubicBezTo>
                    <a:pt x="385" y="368"/>
                    <a:pt x="352" y="385"/>
                    <a:pt x="335" y="385"/>
                  </a:cubicBezTo>
                  <a:lnTo>
                    <a:pt x="50" y="385"/>
                  </a:lnTo>
                  <a:close/>
                  <a:moveTo>
                    <a:pt x="84" y="301"/>
                  </a:moveTo>
                  <a:lnTo>
                    <a:pt x="84" y="301"/>
                  </a:lnTo>
                  <a:cubicBezTo>
                    <a:pt x="302" y="301"/>
                    <a:pt x="302" y="301"/>
                    <a:pt x="302" y="301"/>
                  </a:cubicBezTo>
                  <a:cubicBezTo>
                    <a:pt x="302" y="83"/>
                    <a:pt x="302" y="83"/>
                    <a:pt x="302" y="83"/>
                  </a:cubicBezTo>
                  <a:cubicBezTo>
                    <a:pt x="84" y="83"/>
                    <a:pt x="84" y="83"/>
                    <a:pt x="84" y="83"/>
                  </a:cubicBezTo>
                  <a:lnTo>
                    <a:pt x="84" y="301"/>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Freeform 12">
              <a:extLst>
                <a:ext uri="{FF2B5EF4-FFF2-40B4-BE49-F238E27FC236}">
                  <a16:creationId xmlns:a16="http://schemas.microsoft.com/office/drawing/2014/main" id="{DD5EC67F-2375-4659-B79B-00B5580B293F}"/>
                </a:ext>
              </a:extLst>
            </p:cNvPr>
            <p:cNvSpPr>
              <a:spLocks noChangeArrowheads="1"/>
            </p:cNvSpPr>
            <p:nvPr/>
          </p:nvSpPr>
          <p:spPr bwMode="auto">
            <a:xfrm>
              <a:off x="701675" y="946150"/>
              <a:ext cx="133350" cy="139700"/>
            </a:xfrm>
            <a:custGeom>
              <a:avLst/>
              <a:gdLst>
                <a:gd name="T0" fmla="*/ 49 w 369"/>
                <a:gd name="T1" fmla="*/ 385 h 386"/>
                <a:gd name="T2" fmla="*/ 49 w 369"/>
                <a:gd name="T3" fmla="*/ 385 h 386"/>
                <a:gd name="T4" fmla="*/ 0 w 369"/>
                <a:gd name="T5" fmla="*/ 335 h 386"/>
                <a:gd name="T6" fmla="*/ 0 w 369"/>
                <a:gd name="T7" fmla="*/ 33 h 386"/>
                <a:gd name="T8" fmla="*/ 49 w 369"/>
                <a:gd name="T9" fmla="*/ 0 h 386"/>
                <a:gd name="T10" fmla="*/ 335 w 369"/>
                <a:gd name="T11" fmla="*/ 0 h 386"/>
                <a:gd name="T12" fmla="*/ 368 w 369"/>
                <a:gd name="T13" fmla="*/ 33 h 386"/>
                <a:gd name="T14" fmla="*/ 368 w 369"/>
                <a:gd name="T15" fmla="*/ 335 h 386"/>
                <a:gd name="T16" fmla="*/ 335 w 369"/>
                <a:gd name="T17" fmla="*/ 385 h 386"/>
                <a:gd name="T18" fmla="*/ 49 w 369"/>
                <a:gd name="T19" fmla="*/ 385 h 386"/>
                <a:gd name="T20" fmla="*/ 83 w 369"/>
                <a:gd name="T21" fmla="*/ 301 h 386"/>
                <a:gd name="T22" fmla="*/ 83 w 369"/>
                <a:gd name="T23" fmla="*/ 301 h 386"/>
                <a:gd name="T24" fmla="*/ 301 w 369"/>
                <a:gd name="T25" fmla="*/ 301 h 386"/>
                <a:gd name="T26" fmla="*/ 301 w 369"/>
                <a:gd name="T27" fmla="*/ 83 h 386"/>
                <a:gd name="T28" fmla="*/ 83 w 369"/>
                <a:gd name="T29" fmla="*/ 83 h 386"/>
                <a:gd name="T30" fmla="*/ 83 w 369"/>
                <a:gd name="T31" fmla="*/ 30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9" h="386">
                  <a:moveTo>
                    <a:pt x="49" y="385"/>
                  </a:moveTo>
                  <a:lnTo>
                    <a:pt x="49" y="385"/>
                  </a:lnTo>
                  <a:cubicBezTo>
                    <a:pt x="33" y="385"/>
                    <a:pt x="0" y="368"/>
                    <a:pt x="0" y="335"/>
                  </a:cubicBezTo>
                  <a:cubicBezTo>
                    <a:pt x="0" y="33"/>
                    <a:pt x="0" y="33"/>
                    <a:pt x="0" y="33"/>
                  </a:cubicBezTo>
                  <a:cubicBezTo>
                    <a:pt x="0" y="16"/>
                    <a:pt x="33" y="0"/>
                    <a:pt x="49" y="0"/>
                  </a:cubicBezTo>
                  <a:cubicBezTo>
                    <a:pt x="335" y="0"/>
                    <a:pt x="335" y="0"/>
                    <a:pt x="335" y="0"/>
                  </a:cubicBezTo>
                  <a:cubicBezTo>
                    <a:pt x="351" y="0"/>
                    <a:pt x="368" y="16"/>
                    <a:pt x="368" y="33"/>
                  </a:cubicBezTo>
                  <a:cubicBezTo>
                    <a:pt x="368" y="335"/>
                    <a:pt x="368" y="335"/>
                    <a:pt x="368" y="335"/>
                  </a:cubicBezTo>
                  <a:cubicBezTo>
                    <a:pt x="368" y="368"/>
                    <a:pt x="351" y="385"/>
                    <a:pt x="335" y="385"/>
                  </a:cubicBezTo>
                  <a:lnTo>
                    <a:pt x="49" y="385"/>
                  </a:lnTo>
                  <a:close/>
                  <a:moveTo>
                    <a:pt x="83" y="301"/>
                  </a:moveTo>
                  <a:lnTo>
                    <a:pt x="83" y="301"/>
                  </a:lnTo>
                  <a:cubicBezTo>
                    <a:pt x="301" y="301"/>
                    <a:pt x="301" y="301"/>
                    <a:pt x="301" y="301"/>
                  </a:cubicBezTo>
                  <a:cubicBezTo>
                    <a:pt x="301" y="83"/>
                    <a:pt x="301" y="83"/>
                    <a:pt x="301" y="83"/>
                  </a:cubicBezTo>
                  <a:cubicBezTo>
                    <a:pt x="83" y="83"/>
                    <a:pt x="83" y="83"/>
                    <a:pt x="83" y="83"/>
                  </a:cubicBezTo>
                  <a:lnTo>
                    <a:pt x="83" y="301"/>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Freeform 13">
              <a:extLst>
                <a:ext uri="{FF2B5EF4-FFF2-40B4-BE49-F238E27FC236}">
                  <a16:creationId xmlns:a16="http://schemas.microsoft.com/office/drawing/2014/main" id="{D5D9821E-305E-42C0-8F29-47D5F8F89EC2}"/>
                </a:ext>
              </a:extLst>
            </p:cNvPr>
            <p:cNvSpPr>
              <a:spLocks noChangeArrowheads="1"/>
            </p:cNvSpPr>
            <p:nvPr/>
          </p:nvSpPr>
          <p:spPr bwMode="auto">
            <a:xfrm>
              <a:off x="869950" y="946150"/>
              <a:ext cx="133350" cy="139700"/>
            </a:xfrm>
            <a:custGeom>
              <a:avLst/>
              <a:gdLst>
                <a:gd name="T0" fmla="*/ 50 w 369"/>
                <a:gd name="T1" fmla="*/ 385 h 386"/>
                <a:gd name="T2" fmla="*/ 50 w 369"/>
                <a:gd name="T3" fmla="*/ 385 h 386"/>
                <a:gd name="T4" fmla="*/ 0 w 369"/>
                <a:gd name="T5" fmla="*/ 335 h 386"/>
                <a:gd name="T6" fmla="*/ 0 w 369"/>
                <a:gd name="T7" fmla="*/ 33 h 386"/>
                <a:gd name="T8" fmla="*/ 50 w 369"/>
                <a:gd name="T9" fmla="*/ 0 h 386"/>
                <a:gd name="T10" fmla="*/ 335 w 369"/>
                <a:gd name="T11" fmla="*/ 0 h 386"/>
                <a:gd name="T12" fmla="*/ 368 w 369"/>
                <a:gd name="T13" fmla="*/ 33 h 386"/>
                <a:gd name="T14" fmla="*/ 368 w 369"/>
                <a:gd name="T15" fmla="*/ 335 h 386"/>
                <a:gd name="T16" fmla="*/ 335 w 369"/>
                <a:gd name="T17" fmla="*/ 385 h 386"/>
                <a:gd name="T18" fmla="*/ 50 w 369"/>
                <a:gd name="T19" fmla="*/ 385 h 386"/>
                <a:gd name="T20" fmla="*/ 83 w 369"/>
                <a:gd name="T21" fmla="*/ 301 h 386"/>
                <a:gd name="T22" fmla="*/ 83 w 369"/>
                <a:gd name="T23" fmla="*/ 301 h 386"/>
                <a:gd name="T24" fmla="*/ 301 w 369"/>
                <a:gd name="T25" fmla="*/ 301 h 386"/>
                <a:gd name="T26" fmla="*/ 301 w 369"/>
                <a:gd name="T27" fmla="*/ 83 h 386"/>
                <a:gd name="T28" fmla="*/ 83 w 369"/>
                <a:gd name="T29" fmla="*/ 83 h 386"/>
                <a:gd name="T30" fmla="*/ 83 w 369"/>
                <a:gd name="T31" fmla="*/ 30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9" h="386">
                  <a:moveTo>
                    <a:pt x="50" y="385"/>
                  </a:moveTo>
                  <a:lnTo>
                    <a:pt x="50" y="385"/>
                  </a:lnTo>
                  <a:cubicBezTo>
                    <a:pt x="16" y="385"/>
                    <a:pt x="0" y="368"/>
                    <a:pt x="0" y="335"/>
                  </a:cubicBezTo>
                  <a:cubicBezTo>
                    <a:pt x="0" y="33"/>
                    <a:pt x="0" y="33"/>
                    <a:pt x="0" y="33"/>
                  </a:cubicBezTo>
                  <a:cubicBezTo>
                    <a:pt x="0" y="16"/>
                    <a:pt x="16" y="0"/>
                    <a:pt x="50" y="0"/>
                  </a:cubicBezTo>
                  <a:cubicBezTo>
                    <a:pt x="335" y="0"/>
                    <a:pt x="335" y="0"/>
                    <a:pt x="335" y="0"/>
                  </a:cubicBezTo>
                  <a:cubicBezTo>
                    <a:pt x="352" y="0"/>
                    <a:pt x="368" y="16"/>
                    <a:pt x="368" y="33"/>
                  </a:cubicBezTo>
                  <a:cubicBezTo>
                    <a:pt x="368" y="335"/>
                    <a:pt x="368" y="335"/>
                    <a:pt x="368" y="335"/>
                  </a:cubicBezTo>
                  <a:cubicBezTo>
                    <a:pt x="368" y="368"/>
                    <a:pt x="352" y="385"/>
                    <a:pt x="335" y="385"/>
                  </a:cubicBezTo>
                  <a:lnTo>
                    <a:pt x="50" y="385"/>
                  </a:lnTo>
                  <a:close/>
                  <a:moveTo>
                    <a:pt x="83" y="301"/>
                  </a:moveTo>
                  <a:lnTo>
                    <a:pt x="83" y="301"/>
                  </a:lnTo>
                  <a:cubicBezTo>
                    <a:pt x="301" y="301"/>
                    <a:pt x="301" y="301"/>
                    <a:pt x="301" y="301"/>
                  </a:cubicBezTo>
                  <a:cubicBezTo>
                    <a:pt x="301" y="83"/>
                    <a:pt x="301" y="83"/>
                    <a:pt x="301" y="83"/>
                  </a:cubicBezTo>
                  <a:cubicBezTo>
                    <a:pt x="83" y="83"/>
                    <a:pt x="83" y="83"/>
                    <a:pt x="83" y="83"/>
                  </a:cubicBezTo>
                  <a:lnTo>
                    <a:pt x="83" y="301"/>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7" name="Freeform 14">
              <a:extLst>
                <a:ext uri="{FF2B5EF4-FFF2-40B4-BE49-F238E27FC236}">
                  <a16:creationId xmlns:a16="http://schemas.microsoft.com/office/drawing/2014/main" id="{A18E5BB8-01CC-495D-8AA8-BBDFBC64BA46}"/>
                </a:ext>
              </a:extLst>
            </p:cNvPr>
            <p:cNvSpPr>
              <a:spLocks noChangeArrowheads="1"/>
            </p:cNvSpPr>
            <p:nvPr/>
          </p:nvSpPr>
          <p:spPr bwMode="auto">
            <a:xfrm>
              <a:off x="531813" y="1131888"/>
              <a:ext cx="139700" cy="133350"/>
            </a:xfrm>
            <a:custGeom>
              <a:avLst/>
              <a:gdLst>
                <a:gd name="T0" fmla="*/ 50 w 386"/>
                <a:gd name="T1" fmla="*/ 369 h 370"/>
                <a:gd name="T2" fmla="*/ 50 w 386"/>
                <a:gd name="T3" fmla="*/ 369 h 370"/>
                <a:gd name="T4" fmla="*/ 0 w 386"/>
                <a:gd name="T5" fmla="*/ 335 h 370"/>
                <a:gd name="T6" fmla="*/ 0 w 386"/>
                <a:gd name="T7" fmla="*/ 34 h 370"/>
                <a:gd name="T8" fmla="*/ 50 w 386"/>
                <a:gd name="T9" fmla="*/ 0 h 370"/>
                <a:gd name="T10" fmla="*/ 335 w 386"/>
                <a:gd name="T11" fmla="*/ 0 h 370"/>
                <a:gd name="T12" fmla="*/ 385 w 386"/>
                <a:gd name="T13" fmla="*/ 34 h 370"/>
                <a:gd name="T14" fmla="*/ 385 w 386"/>
                <a:gd name="T15" fmla="*/ 335 h 370"/>
                <a:gd name="T16" fmla="*/ 335 w 386"/>
                <a:gd name="T17" fmla="*/ 369 h 370"/>
                <a:gd name="T18" fmla="*/ 50 w 386"/>
                <a:gd name="T19" fmla="*/ 369 h 370"/>
                <a:gd name="T20" fmla="*/ 84 w 386"/>
                <a:gd name="T21" fmla="*/ 285 h 370"/>
                <a:gd name="T22" fmla="*/ 84 w 386"/>
                <a:gd name="T23" fmla="*/ 285 h 370"/>
                <a:gd name="T24" fmla="*/ 302 w 386"/>
                <a:gd name="T25" fmla="*/ 285 h 370"/>
                <a:gd name="T26" fmla="*/ 302 w 386"/>
                <a:gd name="T27" fmla="*/ 84 h 370"/>
                <a:gd name="T28" fmla="*/ 84 w 386"/>
                <a:gd name="T29" fmla="*/ 84 h 370"/>
                <a:gd name="T30" fmla="*/ 84 w 386"/>
                <a:gd name="T31" fmla="*/ 28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6" h="370">
                  <a:moveTo>
                    <a:pt x="50" y="369"/>
                  </a:moveTo>
                  <a:lnTo>
                    <a:pt x="50" y="369"/>
                  </a:lnTo>
                  <a:cubicBezTo>
                    <a:pt x="34" y="369"/>
                    <a:pt x="0" y="352"/>
                    <a:pt x="0" y="335"/>
                  </a:cubicBezTo>
                  <a:cubicBezTo>
                    <a:pt x="0" y="34"/>
                    <a:pt x="0" y="34"/>
                    <a:pt x="0" y="34"/>
                  </a:cubicBezTo>
                  <a:cubicBezTo>
                    <a:pt x="0" y="17"/>
                    <a:pt x="34" y="0"/>
                    <a:pt x="50" y="0"/>
                  </a:cubicBezTo>
                  <a:cubicBezTo>
                    <a:pt x="335" y="0"/>
                    <a:pt x="335" y="0"/>
                    <a:pt x="335" y="0"/>
                  </a:cubicBezTo>
                  <a:cubicBezTo>
                    <a:pt x="352" y="0"/>
                    <a:pt x="385" y="17"/>
                    <a:pt x="385" y="34"/>
                  </a:cubicBezTo>
                  <a:cubicBezTo>
                    <a:pt x="385" y="335"/>
                    <a:pt x="385" y="335"/>
                    <a:pt x="385" y="335"/>
                  </a:cubicBezTo>
                  <a:cubicBezTo>
                    <a:pt x="385" y="352"/>
                    <a:pt x="352" y="369"/>
                    <a:pt x="335" y="369"/>
                  </a:cubicBezTo>
                  <a:lnTo>
                    <a:pt x="50" y="369"/>
                  </a:lnTo>
                  <a:close/>
                  <a:moveTo>
                    <a:pt x="84" y="285"/>
                  </a:moveTo>
                  <a:lnTo>
                    <a:pt x="84" y="285"/>
                  </a:lnTo>
                  <a:cubicBezTo>
                    <a:pt x="302" y="285"/>
                    <a:pt x="302" y="285"/>
                    <a:pt x="302" y="285"/>
                  </a:cubicBezTo>
                  <a:cubicBezTo>
                    <a:pt x="302" y="84"/>
                    <a:pt x="302" y="84"/>
                    <a:pt x="302" y="84"/>
                  </a:cubicBezTo>
                  <a:cubicBezTo>
                    <a:pt x="84" y="84"/>
                    <a:pt x="84" y="84"/>
                    <a:pt x="84" y="84"/>
                  </a:cubicBezTo>
                  <a:lnTo>
                    <a:pt x="84" y="285"/>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Freeform 15">
              <a:extLst>
                <a:ext uri="{FF2B5EF4-FFF2-40B4-BE49-F238E27FC236}">
                  <a16:creationId xmlns:a16="http://schemas.microsoft.com/office/drawing/2014/main" id="{FD57739B-B04B-4A66-A626-BDF16AC8C93E}"/>
                </a:ext>
              </a:extLst>
            </p:cNvPr>
            <p:cNvSpPr>
              <a:spLocks noChangeArrowheads="1"/>
            </p:cNvSpPr>
            <p:nvPr/>
          </p:nvSpPr>
          <p:spPr bwMode="auto">
            <a:xfrm>
              <a:off x="701675" y="1131888"/>
              <a:ext cx="133350" cy="133350"/>
            </a:xfrm>
            <a:custGeom>
              <a:avLst/>
              <a:gdLst>
                <a:gd name="T0" fmla="*/ 49 w 369"/>
                <a:gd name="T1" fmla="*/ 369 h 370"/>
                <a:gd name="T2" fmla="*/ 49 w 369"/>
                <a:gd name="T3" fmla="*/ 369 h 370"/>
                <a:gd name="T4" fmla="*/ 0 w 369"/>
                <a:gd name="T5" fmla="*/ 335 h 370"/>
                <a:gd name="T6" fmla="*/ 0 w 369"/>
                <a:gd name="T7" fmla="*/ 34 h 370"/>
                <a:gd name="T8" fmla="*/ 49 w 369"/>
                <a:gd name="T9" fmla="*/ 0 h 370"/>
                <a:gd name="T10" fmla="*/ 335 w 369"/>
                <a:gd name="T11" fmla="*/ 0 h 370"/>
                <a:gd name="T12" fmla="*/ 368 w 369"/>
                <a:gd name="T13" fmla="*/ 34 h 370"/>
                <a:gd name="T14" fmla="*/ 368 w 369"/>
                <a:gd name="T15" fmla="*/ 335 h 370"/>
                <a:gd name="T16" fmla="*/ 335 w 369"/>
                <a:gd name="T17" fmla="*/ 369 h 370"/>
                <a:gd name="T18" fmla="*/ 49 w 369"/>
                <a:gd name="T19" fmla="*/ 369 h 370"/>
                <a:gd name="T20" fmla="*/ 83 w 369"/>
                <a:gd name="T21" fmla="*/ 285 h 370"/>
                <a:gd name="T22" fmla="*/ 83 w 369"/>
                <a:gd name="T23" fmla="*/ 285 h 370"/>
                <a:gd name="T24" fmla="*/ 301 w 369"/>
                <a:gd name="T25" fmla="*/ 285 h 370"/>
                <a:gd name="T26" fmla="*/ 301 w 369"/>
                <a:gd name="T27" fmla="*/ 84 h 370"/>
                <a:gd name="T28" fmla="*/ 83 w 369"/>
                <a:gd name="T29" fmla="*/ 84 h 370"/>
                <a:gd name="T30" fmla="*/ 83 w 369"/>
                <a:gd name="T31" fmla="*/ 28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9" h="370">
                  <a:moveTo>
                    <a:pt x="49" y="369"/>
                  </a:moveTo>
                  <a:lnTo>
                    <a:pt x="49" y="369"/>
                  </a:lnTo>
                  <a:cubicBezTo>
                    <a:pt x="33" y="369"/>
                    <a:pt x="0" y="352"/>
                    <a:pt x="0" y="335"/>
                  </a:cubicBezTo>
                  <a:cubicBezTo>
                    <a:pt x="0" y="34"/>
                    <a:pt x="0" y="34"/>
                    <a:pt x="0" y="34"/>
                  </a:cubicBezTo>
                  <a:cubicBezTo>
                    <a:pt x="0" y="17"/>
                    <a:pt x="33" y="0"/>
                    <a:pt x="49" y="0"/>
                  </a:cubicBezTo>
                  <a:cubicBezTo>
                    <a:pt x="335" y="0"/>
                    <a:pt x="335" y="0"/>
                    <a:pt x="335" y="0"/>
                  </a:cubicBezTo>
                  <a:cubicBezTo>
                    <a:pt x="351" y="0"/>
                    <a:pt x="368" y="17"/>
                    <a:pt x="368" y="34"/>
                  </a:cubicBezTo>
                  <a:cubicBezTo>
                    <a:pt x="368" y="335"/>
                    <a:pt x="368" y="335"/>
                    <a:pt x="368" y="335"/>
                  </a:cubicBezTo>
                  <a:cubicBezTo>
                    <a:pt x="368" y="352"/>
                    <a:pt x="351" y="369"/>
                    <a:pt x="335" y="369"/>
                  </a:cubicBezTo>
                  <a:lnTo>
                    <a:pt x="49" y="369"/>
                  </a:lnTo>
                  <a:close/>
                  <a:moveTo>
                    <a:pt x="83" y="285"/>
                  </a:moveTo>
                  <a:lnTo>
                    <a:pt x="83" y="285"/>
                  </a:lnTo>
                  <a:cubicBezTo>
                    <a:pt x="301" y="285"/>
                    <a:pt x="301" y="285"/>
                    <a:pt x="301" y="285"/>
                  </a:cubicBezTo>
                  <a:cubicBezTo>
                    <a:pt x="301" y="84"/>
                    <a:pt x="301" y="84"/>
                    <a:pt x="301" y="84"/>
                  </a:cubicBezTo>
                  <a:cubicBezTo>
                    <a:pt x="83" y="84"/>
                    <a:pt x="83" y="84"/>
                    <a:pt x="83" y="84"/>
                  </a:cubicBezTo>
                  <a:lnTo>
                    <a:pt x="83" y="285"/>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Freeform 16">
              <a:extLst>
                <a:ext uri="{FF2B5EF4-FFF2-40B4-BE49-F238E27FC236}">
                  <a16:creationId xmlns:a16="http://schemas.microsoft.com/office/drawing/2014/main" id="{00AEA55D-6116-4935-88ED-A6CAB3AF6FAC}"/>
                </a:ext>
              </a:extLst>
            </p:cNvPr>
            <p:cNvSpPr>
              <a:spLocks noChangeArrowheads="1"/>
            </p:cNvSpPr>
            <p:nvPr/>
          </p:nvSpPr>
          <p:spPr bwMode="auto">
            <a:xfrm>
              <a:off x="869950" y="1131888"/>
              <a:ext cx="133350" cy="133350"/>
            </a:xfrm>
            <a:custGeom>
              <a:avLst/>
              <a:gdLst>
                <a:gd name="T0" fmla="*/ 50 w 369"/>
                <a:gd name="T1" fmla="*/ 369 h 370"/>
                <a:gd name="T2" fmla="*/ 50 w 369"/>
                <a:gd name="T3" fmla="*/ 369 h 370"/>
                <a:gd name="T4" fmla="*/ 0 w 369"/>
                <a:gd name="T5" fmla="*/ 335 h 370"/>
                <a:gd name="T6" fmla="*/ 0 w 369"/>
                <a:gd name="T7" fmla="*/ 34 h 370"/>
                <a:gd name="T8" fmla="*/ 50 w 369"/>
                <a:gd name="T9" fmla="*/ 0 h 370"/>
                <a:gd name="T10" fmla="*/ 335 w 369"/>
                <a:gd name="T11" fmla="*/ 0 h 370"/>
                <a:gd name="T12" fmla="*/ 368 w 369"/>
                <a:gd name="T13" fmla="*/ 34 h 370"/>
                <a:gd name="T14" fmla="*/ 368 w 369"/>
                <a:gd name="T15" fmla="*/ 335 h 370"/>
                <a:gd name="T16" fmla="*/ 335 w 369"/>
                <a:gd name="T17" fmla="*/ 369 h 370"/>
                <a:gd name="T18" fmla="*/ 50 w 369"/>
                <a:gd name="T19" fmla="*/ 369 h 370"/>
                <a:gd name="T20" fmla="*/ 83 w 369"/>
                <a:gd name="T21" fmla="*/ 285 h 370"/>
                <a:gd name="T22" fmla="*/ 83 w 369"/>
                <a:gd name="T23" fmla="*/ 285 h 370"/>
                <a:gd name="T24" fmla="*/ 301 w 369"/>
                <a:gd name="T25" fmla="*/ 285 h 370"/>
                <a:gd name="T26" fmla="*/ 301 w 369"/>
                <a:gd name="T27" fmla="*/ 84 h 370"/>
                <a:gd name="T28" fmla="*/ 83 w 369"/>
                <a:gd name="T29" fmla="*/ 84 h 370"/>
                <a:gd name="T30" fmla="*/ 83 w 369"/>
                <a:gd name="T31" fmla="*/ 28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9" h="370">
                  <a:moveTo>
                    <a:pt x="50" y="369"/>
                  </a:moveTo>
                  <a:lnTo>
                    <a:pt x="50" y="369"/>
                  </a:lnTo>
                  <a:cubicBezTo>
                    <a:pt x="16" y="369"/>
                    <a:pt x="0" y="352"/>
                    <a:pt x="0" y="335"/>
                  </a:cubicBezTo>
                  <a:cubicBezTo>
                    <a:pt x="0" y="34"/>
                    <a:pt x="0" y="34"/>
                    <a:pt x="0" y="34"/>
                  </a:cubicBezTo>
                  <a:cubicBezTo>
                    <a:pt x="0" y="17"/>
                    <a:pt x="16" y="0"/>
                    <a:pt x="50" y="0"/>
                  </a:cubicBezTo>
                  <a:cubicBezTo>
                    <a:pt x="335" y="0"/>
                    <a:pt x="335" y="0"/>
                    <a:pt x="335" y="0"/>
                  </a:cubicBezTo>
                  <a:cubicBezTo>
                    <a:pt x="352" y="0"/>
                    <a:pt x="368" y="17"/>
                    <a:pt x="368" y="34"/>
                  </a:cubicBezTo>
                  <a:cubicBezTo>
                    <a:pt x="368" y="335"/>
                    <a:pt x="368" y="335"/>
                    <a:pt x="368" y="335"/>
                  </a:cubicBezTo>
                  <a:cubicBezTo>
                    <a:pt x="368" y="352"/>
                    <a:pt x="352" y="369"/>
                    <a:pt x="335" y="369"/>
                  </a:cubicBezTo>
                  <a:lnTo>
                    <a:pt x="50" y="369"/>
                  </a:lnTo>
                  <a:close/>
                  <a:moveTo>
                    <a:pt x="83" y="285"/>
                  </a:moveTo>
                  <a:lnTo>
                    <a:pt x="83" y="285"/>
                  </a:lnTo>
                  <a:cubicBezTo>
                    <a:pt x="301" y="285"/>
                    <a:pt x="301" y="285"/>
                    <a:pt x="301" y="285"/>
                  </a:cubicBezTo>
                  <a:cubicBezTo>
                    <a:pt x="301" y="84"/>
                    <a:pt x="301" y="84"/>
                    <a:pt x="301" y="84"/>
                  </a:cubicBezTo>
                  <a:cubicBezTo>
                    <a:pt x="83" y="84"/>
                    <a:pt x="83" y="84"/>
                    <a:pt x="83" y="84"/>
                  </a:cubicBezTo>
                  <a:lnTo>
                    <a:pt x="83" y="285"/>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Freeform 17">
              <a:extLst>
                <a:ext uri="{FF2B5EF4-FFF2-40B4-BE49-F238E27FC236}">
                  <a16:creationId xmlns:a16="http://schemas.microsoft.com/office/drawing/2014/main" id="{DE590440-D617-43FE-B50D-349AEE3D1269}"/>
                </a:ext>
              </a:extLst>
            </p:cNvPr>
            <p:cNvSpPr>
              <a:spLocks noChangeArrowheads="1"/>
            </p:cNvSpPr>
            <p:nvPr/>
          </p:nvSpPr>
          <p:spPr bwMode="auto">
            <a:xfrm>
              <a:off x="1038225" y="946150"/>
              <a:ext cx="133350" cy="320675"/>
            </a:xfrm>
            <a:custGeom>
              <a:avLst/>
              <a:gdLst>
                <a:gd name="T0" fmla="*/ 50 w 370"/>
                <a:gd name="T1" fmla="*/ 888 h 889"/>
                <a:gd name="T2" fmla="*/ 50 w 370"/>
                <a:gd name="T3" fmla="*/ 888 h 889"/>
                <a:gd name="T4" fmla="*/ 0 w 370"/>
                <a:gd name="T5" fmla="*/ 854 h 889"/>
                <a:gd name="T6" fmla="*/ 0 w 370"/>
                <a:gd name="T7" fmla="*/ 33 h 889"/>
                <a:gd name="T8" fmla="*/ 50 w 370"/>
                <a:gd name="T9" fmla="*/ 0 h 889"/>
                <a:gd name="T10" fmla="*/ 335 w 370"/>
                <a:gd name="T11" fmla="*/ 0 h 889"/>
                <a:gd name="T12" fmla="*/ 369 w 370"/>
                <a:gd name="T13" fmla="*/ 33 h 889"/>
                <a:gd name="T14" fmla="*/ 369 w 370"/>
                <a:gd name="T15" fmla="*/ 854 h 889"/>
                <a:gd name="T16" fmla="*/ 335 w 370"/>
                <a:gd name="T17" fmla="*/ 888 h 889"/>
                <a:gd name="T18" fmla="*/ 50 w 370"/>
                <a:gd name="T19" fmla="*/ 888 h 889"/>
                <a:gd name="T20" fmla="*/ 84 w 370"/>
                <a:gd name="T21" fmla="*/ 804 h 889"/>
                <a:gd name="T22" fmla="*/ 84 w 370"/>
                <a:gd name="T23" fmla="*/ 804 h 889"/>
                <a:gd name="T24" fmla="*/ 285 w 370"/>
                <a:gd name="T25" fmla="*/ 804 h 889"/>
                <a:gd name="T26" fmla="*/ 285 w 370"/>
                <a:gd name="T27" fmla="*/ 83 h 889"/>
                <a:gd name="T28" fmla="*/ 84 w 370"/>
                <a:gd name="T29" fmla="*/ 83 h 889"/>
                <a:gd name="T30" fmla="*/ 84 w 370"/>
                <a:gd name="T31" fmla="*/ 804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0" h="889">
                  <a:moveTo>
                    <a:pt x="50" y="888"/>
                  </a:moveTo>
                  <a:lnTo>
                    <a:pt x="50" y="888"/>
                  </a:lnTo>
                  <a:cubicBezTo>
                    <a:pt x="17" y="888"/>
                    <a:pt x="0" y="871"/>
                    <a:pt x="0" y="854"/>
                  </a:cubicBezTo>
                  <a:cubicBezTo>
                    <a:pt x="0" y="33"/>
                    <a:pt x="0" y="33"/>
                    <a:pt x="0" y="33"/>
                  </a:cubicBezTo>
                  <a:cubicBezTo>
                    <a:pt x="0" y="16"/>
                    <a:pt x="17" y="0"/>
                    <a:pt x="50" y="0"/>
                  </a:cubicBezTo>
                  <a:cubicBezTo>
                    <a:pt x="335" y="0"/>
                    <a:pt x="335" y="0"/>
                    <a:pt x="335" y="0"/>
                  </a:cubicBezTo>
                  <a:cubicBezTo>
                    <a:pt x="352" y="0"/>
                    <a:pt x="369" y="16"/>
                    <a:pt x="369" y="33"/>
                  </a:cubicBezTo>
                  <a:cubicBezTo>
                    <a:pt x="369" y="854"/>
                    <a:pt x="369" y="854"/>
                    <a:pt x="369" y="854"/>
                  </a:cubicBezTo>
                  <a:cubicBezTo>
                    <a:pt x="369" y="871"/>
                    <a:pt x="352" y="888"/>
                    <a:pt x="335" y="888"/>
                  </a:cubicBezTo>
                  <a:lnTo>
                    <a:pt x="50" y="888"/>
                  </a:lnTo>
                  <a:close/>
                  <a:moveTo>
                    <a:pt x="84" y="804"/>
                  </a:moveTo>
                  <a:lnTo>
                    <a:pt x="84" y="804"/>
                  </a:lnTo>
                  <a:cubicBezTo>
                    <a:pt x="285" y="804"/>
                    <a:pt x="285" y="804"/>
                    <a:pt x="285" y="804"/>
                  </a:cubicBezTo>
                  <a:cubicBezTo>
                    <a:pt x="285" y="83"/>
                    <a:pt x="285" y="83"/>
                    <a:pt x="285" y="83"/>
                  </a:cubicBezTo>
                  <a:cubicBezTo>
                    <a:pt x="84" y="83"/>
                    <a:pt x="84" y="83"/>
                    <a:pt x="84" y="83"/>
                  </a:cubicBezTo>
                  <a:lnTo>
                    <a:pt x="84" y="804"/>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7" name="Freeform 54">
            <a:extLst>
              <a:ext uri="{FF2B5EF4-FFF2-40B4-BE49-F238E27FC236}">
                <a16:creationId xmlns:a16="http://schemas.microsoft.com/office/drawing/2014/main" id="{ADCA72CE-12A5-472F-9EB8-5EAFE7501D71}"/>
              </a:ext>
            </a:extLst>
          </p:cNvPr>
          <p:cNvSpPr>
            <a:spLocks noChangeArrowheads="1"/>
          </p:cNvSpPr>
          <p:nvPr/>
        </p:nvSpPr>
        <p:spPr bwMode="auto">
          <a:xfrm>
            <a:off x="3302778" y="1611007"/>
            <a:ext cx="643966" cy="640769"/>
          </a:xfrm>
          <a:custGeom>
            <a:avLst/>
            <a:gdLst>
              <a:gd name="T0" fmla="*/ 0 w 6217"/>
              <a:gd name="T1" fmla="*/ 6123 h 6186"/>
              <a:gd name="T2" fmla="*/ 342 w 6217"/>
              <a:gd name="T3" fmla="*/ 3916 h 6186"/>
              <a:gd name="T4" fmla="*/ 1306 w 6217"/>
              <a:gd name="T5" fmla="*/ 1989 h 6186"/>
              <a:gd name="T6" fmla="*/ 1400 w 6217"/>
              <a:gd name="T7" fmla="*/ 2176 h 6186"/>
              <a:gd name="T8" fmla="*/ 2425 w 6217"/>
              <a:gd name="T9" fmla="*/ 6030 h 6186"/>
              <a:gd name="T10" fmla="*/ 4041 w 6217"/>
              <a:gd name="T11" fmla="*/ 2238 h 6186"/>
              <a:gd name="T12" fmla="*/ 5936 w 6217"/>
              <a:gd name="T13" fmla="*/ 1430 h 6186"/>
              <a:gd name="T14" fmla="*/ 6123 w 6217"/>
              <a:gd name="T15" fmla="*/ 6185 h 6186"/>
              <a:gd name="T16" fmla="*/ 5750 w 6217"/>
              <a:gd name="T17" fmla="*/ 1555 h 6186"/>
              <a:gd name="T18" fmla="*/ 4414 w 6217"/>
              <a:gd name="T19" fmla="*/ 2860 h 6186"/>
              <a:gd name="T20" fmla="*/ 4258 w 6217"/>
              <a:gd name="T21" fmla="*/ 6030 h 6186"/>
              <a:gd name="T22" fmla="*/ 497 w 6217"/>
              <a:gd name="T23" fmla="*/ 6030 h 6186"/>
              <a:gd name="T24" fmla="*/ 497 w 6217"/>
              <a:gd name="T25" fmla="*/ 4071 h 6186"/>
              <a:gd name="T26" fmla="*/ 746 w 6217"/>
              <a:gd name="T27" fmla="*/ 5563 h 6186"/>
              <a:gd name="T28" fmla="*/ 1057 w 6217"/>
              <a:gd name="T29" fmla="*/ 5502 h 6186"/>
              <a:gd name="T30" fmla="*/ 3419 w 6217"/>
              <a:gd name="T31" fmla="*/ 5563 h 6186"/>
              <a:gd name="T32" fmla="*/ 4041 w 6217"/>
              <a:gd name="T33" fmla="*/ 5470 h 6186"/>
              <a:gd name="T34" fmla="*/ 2953 w 6217"/>
              <a:gd name="T35" fmla="*/ 5563 h 6186"/>
              <a:gd name="T36" fmla="*/ 3170 w 6217"/>
              <a:gd name="T37" fmla="*/ 5470 h 6186"/>
              <a:gd name="T38" fmla="*/ 4911 w 6217"/>
              <a:gd name="T39" fmla="*/ 5439 h 6186"/>
              <a:gd name="T40" fmla="*/ 5346 w 6217"/>
              <a:gd name="T41" fmla="*/ 5377 h 6186"/>
              <a:gd name="T42" fmla="*/ 1803 w 6217"/>
              <a:gd name="T43" fmla="*/ 5408 h 6186"/>
              <a:gd name="T44" fmla="*/ 2146 w 6217"/>
              <a:gd name="T45" fmla="*/ 5345 h 6186"/>
              <a:gd name="T46" fmla="*/ 3419 w 6217"/>
              <a:gd name="T47" fmla="*/ 4911 h 6186"/>
              <a:gd name="T48" fmla="*/ 4041 w 6217"/>
              <a:gd name="T49" fmla="*/ 4848 h 6186"/>
              <a:gd name="T50" fmla="*/ 2953 w 6217"/>
              <a:gd name="T51" fmla="*/ 4911 h 6186"/>
              <a:gd name="T52" fmla="*/ 3170 w 6217"/>
              <a:gd name="T53" fmla="*/ 4848 h 6186"/>
              <a:gd name="T54" fmla="*/ 746 w 6217"/>
              <a:gd name="T55" fmla="*/ 4756 h 6186"/>
              <a:gd name="T56" fmla="*/ 1057 w 6217"/>
              <a:gd name="T57" fmla="*/ 4662 h 6186"/>
              <a:gd name="T58" fmla="*/ 4911 w 6217"/>
              <a:gd name="T59" fmla="*/ 4289 h 6186"/>
              <a:gd name="T60" fmla="*/ 5346 w 6217"/>
              <a:gd name="T61" fmla="*/ 4196 h 6186"/>
              <a:gd name="T62" fmla="*/ 3419 w 6217"/>
              <a:gd name="T63" fmla="*/ 4289 h 6186"/>
              <a:gd name="T64" fmla="*/ 4041 w 6217"/>
              <a:gd name="T65" fmla="*/ 4196 h 6186"/>
              <a:gd name="T66" fmla="*/ 2953 w 6217"/>
              <a:gd name="T67" fmla="*/ 4289 h 6186"/>
              <a:gd name="T68" fmla="*/ 3170 w 6217"/>
              <a:gd name="T69" fmla="*/ 4196 h 6186"/>
              <a:gd name="T70" fmla="*/ 1803 w 6217"/>
              <a:gd name="T71" fmla="*/ 4226 h 6186"/>
              <a:gd name="T72" fmla="*/ 2146 w 6217"/>
              <a:gd name="T73" fmla="*/ 4134 h 6186"/>
              <a:gd name="T74" fmla="*/ 3419 w 6217"/>
              <a:gd name="T75" fmla="*/ 3636 h 6186"/>
              <a:gd name="T76" fmla="*/ 4041 w 6217"/>
              <a:gd name="T77" fmla="*/ 3543 h 6186"/>
              <a:gd name="T78" fmla="*/ 2953 w 6217"/>
              <a:gd name="T79" fmla="*/ 3636 h 6186"/>
              <a:gd name="T80" fmla="*/ 3170 w 6217"/>
              <a:gd name="T81" fmla="*/ 3543 h 6186"/>
              <a:gd name="T82" fmla="*/ 4911 w 6217"/>
              <a:gd name="T83" fmla="*/ 3107 h 6186"/>
              <a:gd name="T84" fmla="*/ 5346 w 6217"/>
              <a:gd name="T85" fmla="*/ 3047 h 6186"/>
              <a:gd name="T86" fmla="*/ 1803 w 6217"/>
              <a:gd name="T87" fmla="*/ 3047 h 6186"/>
              <a:gd name="T88" fmla="*/ 2146 w 6217"/>
              <a:gd name="T89" fmla="*/ 2953 h 6186"/>
              <a:gd name="T90" fmla="*/ 3109 w 6217"/>
              <a:gd name="T91" fmla="*/ 2549 h 6186"/>
              <a:gd name="T92" fmla="*/ 4134 w 6217"/>
              <a:gd name="T93" fmla="*/ 964 h 6186"/>
              <a:gd name="T94" fmla="*/ 3170 w 6217"/>
              <a:gd name="T95" fmla="*/ 156 h 6186"/>
              <a:gd name="T96" fmla="*/ 3170 w 6217"/>
              <a:gd name="T97" fmla="*/ 2362 h 6186"/>
              <a:gd name="T98" fmla="*/ 3170 w 6217"/>
              <a:gd name="T99" fmla="*/ 1400 h 6186"/>
              <a:gd name="T100" fmla="*/ 3605 w 6217"/>
              <a:gd name="T101" fmla="*/ 964 h 6186"/>
              <a:gd name="T102" fmla="*/ 2922 w 6217"/>
              <a:gd name="T103" fmla="*/ 964 h 6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17" h="6186">
                <a:moveTo>
                  <a:pt x="6123" y="6185"/>
                </a:moveTo>
                <a:lnTo>
                  <a:pt x="6123" y="6185"/>
                </a:lnTo>
                <a:cubicBezTo>
                  <a:pt x="63" y="6185"/>
                  <a:pt x="63" y="6185"/>
                  <a:pt x="63" y="6185"/>
                </a:cubicBezTo>
                <a:cubicBezTo>
                  <a:pt x="32" y="6185"/>
                  <a:pt x="0" y="6154"/>
                  <a:pt x="0" y="6123"/>
                </a:cubicBezTo>
                <a:cubicBezTo>
                  <a:pt x="0" y="6061"/>
                  <a:pt x="32" y="6030"/>
                  <a:pt x="63" y="6030"/>
                </a:cubicBezTo>
                <a:cubicBezTo>
                  <a:pt x="311" y="6030"/>
                  <a:pt x="311" y="6030"/>
                  <a:pt x="311" y="6030"/>
                </a:cubicBezTo>
                <a:cubicBezTo>
                  <a:pt x="311" y="3978"/>
                  <a:pt x="311" y="3978"/>
                  <a:pt x="311" y="3978"/>
                </a:cubicBezTo>
                <a:cubicBezTo>
                  <a:pt x="311" y="3947"/>
                  <a:pt x="342" y="3916"/>
                  <a:pt x="342" y="3916"/>
                </a:cubicBezTo>
                <a:cubicBezTo>
                  <a:pt x="373" y="3885"/>
                  <a:pt x="405" y="3885"/>
                  <a:pt x="436" y="3885"/>
                </a:cubicBezTo>
                <a:cubicBezTo>
                  <a:pt x="1243" y="4010"/>
                  <a:pt x="1243" y="4010"/>
                  <a:pt x="1243" y="4010"/>
                </a:cubicBezTo>
                <a:cubicBezTo>
                  <a:pt x="1243" y="2083"/>
                  <a:pt x="1243" y="2083"/>
                  <a:pt x="1243" y="2083"/>
                </a:cubicBezTo>
                <a:cubicBezTo>
                  <a:pt x="1243" y="2021"/>
                  <a:pt x="1275" y="1989"/>
                  <a:pt x="1306" y="1989"/>
                </a:cubicBezTo>
                <a:cubicBezTo>
                  <a:pt x="2083" y="1989"/>
                  <a:pt x="2083" y="1989"/>
                  <a:pt x="2083" y="1989"/>
                </a:cubicBezTo>
                <a:cubicBezTo>
                  <a:pt x="2114" y="1989"/>
                  <a:pt x="2146" y="2021"/>
                  <a:pt x="2146" y="2083"/>
                </a:cubicBezTo>
                <a:cubicBezTo>
                  <a:pt x="2146" y="2114"/>
                  <a:pt x="2114" y="2176"/>
                  <a:pt x="2083" y="2176"/>
                </a:cubicBezTo>
                <a:cubicBezTo>
                  <a:pt x="1400" y="2176"/>
                  <a:pt x="1400" y="2176"/>
                  <a:pt x="1400" y="2176"/>
                </a:cubicBezTo>
                <a:cubicBezTo>
                  <a:pt x="1400" y="4102"/>
                  <a:pt x="1400" y="4102"/>
                  <a:pt x="1400" y="4102"/>
                </a:cubicBezTo>
                <a:cubicBezTo>
                  <a:pt x="1400" y="4134"/>
                  <a:pt x="1400" y="4134"/>
                  <a:pt x="1400" y="4134"/>
                </a:cubicBezTo>
                <a:cubicBezTo>
                  <a:pt x="1400" y="6030"/>
                  <a:pt x="1400" y="6030"/>
                  <a:pt x="1400" y="6030"/>
                </a:cubicBezTo>
                <a:cubicBezTo>
                  <a:pt x="2425" y="6030"/>
                  <a:pt x="2425" y="6030"/>
                  <a:pt x="2425" y="6030"/>
                </a:cubicBezTo>
                <a:cubicBezTo>
                  <a:pt x="2425" y="2860"/>
                  <a:pt x="2425" y="2860"/>
                  <a:pt x="2425" y="2860"/>
                </a:cubicBezTo>
                <a:cubicBezTo>
                  <a:pt x="2425" y="2798"/>
                  <a:pt x="2456" y="2767"/>
                  <a:pt x="2519" y="2767"/>
                </a:cubicBezTo>
                <a:cubicBezTo>
                  <a:pt x="4041" y="2767"/>
                  <a:pt x="4041" y="2767"/>
                  <a:pt x="4041" y="2767"/>
                </a:cubicBezTo>
                <a:cubicBezTo>
                  <a:pt x="4041" y="2238"/>
                  <a:pt x="4041" y="2238"/>
                  <a:pt x="4041" y="2238"/>
                </a:cubicBezTo>
                <a:cubicBezTo>
                  <a:pt x="4041" y="2207"/>
                  <a:pt x="4041" y="2176"/>
                  <a:pt x="4071" y="2176"/>
                </a:cubicBezTo>
                <a:cubicBezTo>
                  <a:pt x="5812" y="1368"/>
                  <a:pt x="5812" y="1368"/>
                  <a:pt x="5812" y="1368"/>
                </a:cubicBezTo>
                <a:cubicBezTo>
                  <a:pt x="5843" y="1337"/>
                  <a:pt x="5875" y="1337"/>
                  <a:pt x="5875" y="1368"/>
                </a:cubicBezTo>
                <a:cubicBezTo>
                  <a:pt x="5906" y="1368"/>
                  <a:pt x="5936" y="1400"/>
                  <a:pt x="5936" y="1430"/>
                </a:cubicBezTo>
                <a:cubicBezTo>
                  <a:pt x="5936" y="6030"/>
                  <a:pt x="5936" y="6030"/>
                  <a:pt x="5936" y="6030"/>
                </a:cubicBezTo>
                <a:cubicBezTo>
                  <a:pt x="6123" y="6030"/>
                  <a:pt x="6123" y="6030"/>
                  <a:pt x="6123" y="6030"/>
                </a:cubicBezTo>
                <a:cubicBezTo>
                  <a:pt x="6154" y="6030"/>
                  <a:pt x="6216" y="6061"/>
                  <a:pt x="6216" y="6123"/>
                </a:cubicBezTo>
                <a:cubicBezTo>
                  <a:pt x="6216" y="6154"/>
                  <a:pt x="6154" y="6185"/>
                  <a:pt x="6123" y="6185"/>
                </a:cubicBezTo>
                <a:close/>
                <a:moveTo>
                  <a:pt x="4414" y="6030"/>
                </a:moveTo>
                <a:lnTo>
                  <a:pt x="4414" y="6030"/>
                </a:lnTo>
                <a:cubicBezTo>
                  <a:pt x="5750" y="6030"/>
                  <a:pt x="5750" y="6030"/>
                  <a:pt x="5750" y="6030"/>
                </a:cubicBezTo>
                <a:cubicBezTo>
                  <a:pt x="5750" y="1555"/>
                  <a:pt x="5750" y="1555"/>
                  <a:pt x="5750" y="1555"/>
                </a:cubicBezTo>
                <a:cubicBezTo>
                  <a:pt x="4196" y="2301"/>
                  <a:pt x="4196" y="2301"/>
                  <a:pt x="4196" y="2301"/>
                </a:cubicBezTo>
                <a:cubicBezTo>
                  <a:pt x="4196" y="2767"/>
                  <a:pt x="4196" y="2767"/>
                  <a:pt x="4196" y="2767"/>
                </a:cubicBezTo>
                <a:cubicBezTo>
                  <a:pt x="4351" y="2767"/>
                  <a:pt x="4351" y="2767"/>
                  <a:pt x="4351" y="2767"/>
                </a:cubicBezTo>
                <a:cubicBezTo>
                  <a:pt x="4383" y="2767"/>
                  <a:pt x="4414" y="2798"/>
                  <a:pt x="4414" y="2860"/>
                </a:cubicBezTo>
                <a:lnTo>
                  <a:pt x="4414" y="6030"/>
                </a:lnTo>
                <a:close/>
                <a:moveTo>
                  <a:pt x="2580" y="6030"/>
                </a:moveTo>
                <a:lnTo>
                  <a:pt x="2580" y="6030"/>
                </a:lnTo>
                <a:cubicBezTo>
                  <a:pt x="4258" y="6030"/>
                  <a:pt x="4258" y="6030"/>
                  <a:pt x="4258" y="6030"/>
                </a:cubicBezTo>
                <a:cubicBezTo>
                  <a:pt x="4258" y="2953"/>
                  <a:pt x="4258" y="2953"/>
                  <a:pt x="4258" y="2953"/>
                </a:cubicBezTo>
                <a:cubicBezTo>
                  <a:pt x="2580" y="2953"/>
                  <a:pt x="2580" y="2953"/>
                  <a:pt x="2580" y="2953"/>
                </a:cubicBezTo>
                <a:lnTo>
                  <a:pt x="2580" y="6030"/>
                </a:lnTo>
                <a:close/>
                <a:moveTo>
                  <a:pt x="497" y="6030"/>
                </a:moveTo>
                <a:lnTo>
                  <a:pt x="497" y="6030"/>
                </a:lnTo>
                <a:cubicBezTo>
                  <a:pt x="1243" y="6030"/>
                  <a:pt x="1243" y="6030"/>
                  <a:pt x="1243" y="6030"/>
                </a:cubicBezTo>
                <a:cubicBezTo>
                  <a:pt x="1243" y="4196"/>
                  <a:pt x="1243" y="4196"/>
                  <a:pt x="1243" y="4196"/>
                </a:cubicBezTo>
                <a:cubicBezTo>
                  <a:pt x="497" y="4071"/>
                  <a:pt x="497" y="4071"/>
                  <a:pt x="497" y="4071"/>
                </a:cubicBezTo>
                <a:lnTo>
                  <a:pt x="497" y="6030"/>
                </a:lnTo>
                <a:close/>
                <a:moveTo>
                  <a:pt x="964" y="5563"/>
                </a:moveTo>
                <a:lnTo>
                  <a:pt x="964" y="5563"/>
                </a:lnTo>
                <a:cubicBezTo>
                  <a:pt x="746" y="5563"/>
                  <a:pt x="746" y="5563"/>
                  <a:pt x="746" y="5563"/>
                </a:cubicBezTo>
                <a:cubicBezTo>
                  <a:pt x="715" y="5563"/>
                  <a:pt x="684" y="5532"/>
                  <a:pt x="684" y="5502"/>
                </a:cubicBezTo>
                <a:cubicBezTo>
                  <a:pt x="684" y="5439"/>
                  <a:pt x="715" y="5408"/>
                  <a:pt x="746" y="5408"/>
                </a:cubicBezTo>
                <a:cubicBezTo>
                  <a:pt x="964" y="5408"/>
                  <a:pt x="964" y="5408"/>
                  <a:pt x="964" y="5408"/>
                </a:cubicBezTo>
                <a:cubicBezTo>
                  <a:pt x="1027" y="5408"/>
                  <a:pt x="1057" y="5439"/>
                  <a:pt x="1057" y="5502"/>
                </a:cubicBezTo>
                <a:cubicBezTo>
                  <a:pt x="1057" y="5532"/>
                  <a:pt x="1027" y="5563"/>
                  <a:pt x="964" y="5563"/>
                </a:cubicBezTo>
                <a:close/>
                <a:moveTo>
                  <a:pt x="3947" y="5563"/>
                </a:moveTo>
                <a:lnTo>
                  <a:pt x="3947" y="5563"/>
                </a:lnTo>
                <a:cubicBezTo>
                  <a:pt x="3419" y="5563"/>
                  <a:pt x="3419" y="5563"/>
                  <a:pt x="3419" y="5563"/>
                </a:cubicBezTo>
                <a:cubicBezTo>
                  <a:pt x="3388" y="5563"/>
                  <a:pt x="3356" y="5532"/>
                  <a:pt x="3356" y="5470"/>
                </a:cubicBezTo>
                <a:cubicBezTo>
                  <a:pt x="3356" y="5439"/>
                  <a:pt x="3388" y="5377"/>
                  <a:pt x="3419" y="5377"/>
                </a:cubicBezTo>
                <a:cubicBezTo>
                  <a:pt x="3947" y="5377"/>
                  <a:pt x="3947" y="5377"/>
                  <a:pt x="3947" y="5377"/>
                </a:cubicBezTo>
                <a:cubicBezTo>
                  <a:pt x="4010" y="5377"/>
                  <a:pt x="4041" y="5439"/>
                  <a:pt x="4041" y="5470"/>
                </a:cubicBezTo>
                <a:cubicBezTo>
                  <a:pt x="4041" y="5532"/>
                  <a:pt x="4010" y="5563"/>
                  <a:pt x="3947" y="5563"/>
                </a:cubicBezTo>
                <a:close/>
                <a:moveTo>
                  <a:pt x="3078" y="5563"/>
                </a:moveTo>
                <a:lnTo>
                  <a:pt x="3078" y="5563"/>
                </a:lnTo>
                <a:cubicBezTo>
                  <a:pt x="2953" y="5563"/>
                  <a:pt x="2953" y="5563"/>
                  <a:pt x="2953" y="5563"/>
                </a:cubicBezTo>
                <a:cubicBezTo>
                  <a:pt x="2892" y="5563"/>
                  <a:pt x="2860" y="5532"/>
                  <a:pt x="2860" y="5470"/>
                </a:cubicBezTo>
                <a:cubicBezTo>
                  <a:pt x="2860" y="5439"/>
                  <a:pt x="2892" y="5377"/>
                  <a:pt x="2953" y="5377"/>
                </a:cubicBezTo>
                <a:cubicBezTo>
                  <a:pt x="3078" y="5377"/>
                  <a:pt x="3078" y="5377"/>
                  <a:pt x="3078" y="5377"/>
                </a:cubicBezTo>
                <a:cubicBezTo>
                  <a:pt x="3139" y="5377"/>
                  <a:pt x="3170" y="5439"/>
                  <a:pt x="3170" y="5470"/>
                </a:cubicBezTo>
                <a:cubicBezTo>
                  <a:pt x="3170" y="5532"/>
                  <a:pt x="3139" y="5563"/>
                  <a:pt x="3078" y="5563"/>
                </a:cubicBezTo>
                <a:close/>
                <a:moveTo>
                  <a:pt x="5252" y="5439"/>
                </a:moveTo>
                <a:lnTo>
                  <a:pt x="5252" y="5439"/>
                </a:lnTo>
                <a:cubicBezTo>
                  <a:pt x="4911" y="5439"/>
                  <a:pt x="4911" y="5439"/>
                  <a:pt x="4911" y="5439"/>
                </a:cubicBezTo>
                <a:cubicBezTo>
                  <a:pt x="4880" y="5439"/>
                  <a:pt x="4817" y="5408"/>
                  <a:pt x="4817" y="5377"/>
                </a:cubicBezTo>
                <a:cubicBezTo>
                  <a:pt x="4817" y="5315"/>
                  <a:pt x="4880" y="5284"/>
                  <a:pt x="4911" y="5284"/>
                </a:cubicBezTo>
                <a:cubicBezTo>
                  <a:pt x="5252" y="5284"/>
                  <a:pt x="5252" y="5284"/>
                  <a:pt x="5252" y="5284"/>
                </a:cubicBezTo>
                <a:cubicBezTo>
                  <a:pt x="5315" y="5284"/>
                  <a:pt x="5346" y="5315"/>
                  <a:pt x="5346" y="5377"/>
                </a:cubicBezTo>
                <a:cubicBezTo>
                  <a:pt x="5346" y="5408"/>
                  <a:pt x="5315" y="5439"/>
                  <a:pt x="5252" y="5439"/>
                </a:cubicBezTo>
                <a:close/>
                <a:moveTo>
                  <a:pt x="2052" y="5408"/>
                </a:moveTo>
                <a:lnTo>
                  <a:pt x="2052" y="5408"/>
                </a:lnTo>
                <a:cubicBezTo>
                  <a:pt x="1803" y="5408"/>
                  <a:pt x="1803" y="5408"/>
                  <a:pt x="1803" y="5408"/>
                </a:cubicBezTo>
                <a:cubicBezTo>
                  <a:pt x="1773" y="5408"/>
                  <a:pt x="1741" y="5377"/>
                  <a:pt x="1741" y="5345"/>
                </a:cubicBezTo>
                <a:cubicBezTo>
                  <a:pt x="1741" y="5284"/>
                  <a:pt x="1773" y="5253"/>
                  <a:pt x="1803" y="5253"/>
                </a:cubicBezTo>
                <a:cubicBezTo>
                  <a:pt x="2052" y="5253"/>
                  <a:pt x="2052" y="5253"/>
                  <a:pt x="2052" y="5253"/>
                </a:cubicBezTo>
                <a:cubicBezTo>
                  <a:pt x="2114" y="5253"/>
                  <a:pt x="2146" y="5284"/>
                  <a:pt x="2146" y="5345"/>
                </a:cubicBezTo>
                <a:cubicBezTo>
                  <a:pt x="2146" y="5377"/>
                  <a:pt x="2114" y="5408"/>
                  <a:pt x="2052" y="5408"/>
                </a:cubicBezTo>
                <a:close/>
                <a:moveTo>
                  <a:pt x="3947" y="4911"/>
                </a:moveTo>
                <a:lnTo>
                  <a:pt x="3947" y="4911"/>
                </a:lnTo>
                <a:cubicBezTo>
                  <a:pt x="3419" y="4911"/>
                  <a:pt x="3419" y="4911"/>
                  <a:pt x="3419" y="4911"/>
                </a:cubicBezTo>
                <a:cubicBezTo>
                  <a:pt x="3388" y="4911"/>
                  <a:pt x="3356" y="4880"/>
                  <a:pt x="3356" y="4848"/>
                </a:cubicBezTo>
                <a:cubicBezTo>
                  <a:pt x="3356" y="4786"/>
                  <a:pt x="3388" y="4756"/>
                  <a:pt x="3419" y="4756"/>
                </a:cubicBezTo>
                <a:cubicBezTo>
                  <a:pt x="3947" y="4756"/>
                  <a:pt x="3947" y="4756"/>
                  <a:pt x="3947" y="4756"/>
                </a:cubicBezTo>
                <a:cubicBezTo>
                  <a:pt x="4010" y="4756"/>
                  <a:pt x="4041" y="4786"/>
                  <a:pt x="4041" y="4848"/>
                </a:cubicBezTo>
                <a:cubicBezTo>
                  <a:pt x="4041" y="4880"/>
                  <a:pt x="4010" y="4911"/>
                  <a:pt x="3947" y="4911"/>
                </a:cubicBezTo>
                <a:close/>
                <a:moveTo>
                  <a:pt x="3078" y="4911"/>
                </a:moveTo>
                <a:lnTo>
                  <a:pt x="3078" y="4911"/>
                </a:lnTo>
                <a:cubicBezTo>
                  <a:pt x="2953" y="4911"/>
                  <a:pt x="2953" y="4911"/>
                  <a:pt x="2953" y="4911"/>
                </a:cubicBezTo>
                <a:cubicBezTo>
                  <a:pt x="2892" y="4911"/>
                  <a:pt x="2860" y="4880"/>
                  <a:pt x="2860" y="4848"/>
                </a:cubicBezTo>
                <a:cubicBezTo>
                  <a:pt x="2860" y="4786"/>
                  <a:pt x="2892" y="4756"/>
                  <a:pt x="2953" y="4756"/>
                </a:cubicBezTo>
                <a:cubicBezTo>
                  <a:pt x="3078" y="4756"/>
                  <a:pt x="3078" y="4756"/>
                  <a:pt x="3078" y="4756"/>
                </a:cubicBezTo>
                <a:cubicBezTo>
                  <a:pt x="3139" y="4756"/>
                  <a:pt x="3170" y="4786"/>
                  <a:pt x="3170" y="4848"/>
                </a:cubicBezTo>
                <a:cubicBezTo>
                  <a:pt x="3170" y="4880"/>
                  <a:pt x="3139" y="4911"/>
                  <a:pt x="3078" y="4911"/>
                </a:cubicBezTo>
                <a:close/>
                <a:moveTo>
                  <a:pt x="964" y="4756"/>
                </a:moveTo>
                <a:lnTo>
                  <a:pt x="964" y="4756"/>
                </a:lnTo>
                <a:cubicBezTo>
                  <a:pt x="746" y="4756"/>
                  <a:pt x="746" y="4756"/>
                  <a:pt x="746" y="4756"/>
                </a:cubicBezTo>
                <a:cubicBezTo>
                  <a:pt x="715" y="4756"/>
                  <a:pt x="684" y="4693"/>
                  <a:pt x="684" y="4662"/>
                </a:cubicBezTo>
                <a:cubicBezTo>
                  <a:pt x="684" y="4631"/>
                  <a:pt x="715" y="4569"/>
                  <a:pt x="746" y="4569"/>
                </a:cubicBezTo>
                <a:cubicBezTo>
                  <a:pt x="964" y="4569"/>
                  <a:pt x="964" y="4569"/>
                  <a:pt x="964" y="4569"/>
                </a:cubicBezTo>
                <a:cubicBezTo>
                  <a:pt x="1027" y="4569"/>
                  <a:pt x="1057" y="4631"/>
                  <a:pt x="1057" y="4662"/>
                </a:cubicBezTo>
                <a:cubicBezTo>
                  <a:pt x="1057" y="4693"/>
                  <a:pt x="1027" y="4756"/>
                  <a:pt x="964" y="4756"/>
                </a:cubicBezTo>
                <a:close/>
                <a:moveTo>
                  <a:pt x="5252" y="4289"/>
                </a:moveTo>
                <a:lnTo>
                  <a:pt x="5252" y="4289"/>
                </a:lnTo>
                <a:cubicBezTo>
                  <a:pt x="4911" y="4289"/>
                  <a:pt x="4911" y="4289"/>
                  <a:pt x="4911" y="4289"/>
                </a:cubicBezTo>
                <a:cubicBezTo>
                  <a:pt x="4880" y="4289"/>
                  <a:pt x="4817" y="4258"/>
                  <a:pt x="4817" y="4196"/>
                </a:cubicBezTo>
                <a:cubicBezTo>
                  <a:pt x="4817" y="4165"/>
                  <a:pt x="4880" y="4134"/>
                  <a:pt x="4911" y="4134"/>
                </a:cubicBezTo>
                <a:cubicBezTo>
                  <a:pt x="5252" y="4134"/>
                  <a:pt x="5252" y="4134"/>
                  <a:pt x="5252" y="4134"/>
                </a:cubicBezTo>
                <a:cubicBezTo>
                  <a:pt x="5315" y="4134"/>
                  <a:pt x="5346" y="4165"/>
                  <a:pt x="5346" y="4196"/>
                </a:cubicBezTo>
                <a:cubicBezTo>
                  <a:pt x="5346" y="4258"/>
                  <a:pt x="5315" y="4289"/>
                  <a:pt x="5252" y="4289"/>
                </a:cubicBezTo>
                <a:close/>
                <a:moveTo>
                  <a:pt x="3947" y="4289"/>
                </a:moveTo>
                <a:lnTo>
                  <a:pt x="3947" y="4289"/>
                </a:lnTo>
                <a:cubicBezTo>
                  <a:pt x="3419" y="4289"/>
                  <a:pt x="3419" y="4289"/>
                  <a:pt x="3419" y="4289"/>
                </a:cubicBezTo>
                <a:cubicBezTo>
                  <a:pt x="3388" y="4289"/>
                  <a:pt x="3356" y="4226"/>
                  <a:pt x="3356" y="4196"/>
                </a:cubicBezTo>
                <a:cubicBezTo>
                  <a:pt x="3356" y="4134"/>
                  <a:pt x="3388" y="4102"/>
                  <a:pt x="3419" y="4102"/>
                </a:cubicBezTo>
                <a:cubicBezTo>
                  <a:pt x="3947" y="4102"/>
                  <a:pt x="3947" y="4102"/>
                  <a:pt x="3947" y="4102"/>
                </a:cubicBezTo>
                <a:cubicBezTo>
                  <a:pt x="4010" y="4102"/>
                  <a:pt x="4041" y="4134"/>
                  <a:pt x="4041" y="4196"/>
                </a:cubicBezTo>
                <a:cubicBezTo>
                  <a:pt x="4041" y="4226"/>
                  <a:pt x="4010" y="4289"/>
                  <a:pt x="3947" y="4289"/>
                </a:cubicBezTo>
                <a:close/>
                <a:moveTo>
                  <a:pt x="3078" y="4289"/>
                </a:moveTo>
                <a:lnTo>
                  <a:pt x="3078" y="4289"/>
                </a:lnTo>
                <a:cubicBezTo>
                  <a:pt x="2953" y="4289"/>
                  <a:pt x="2953" y="4289"/>
                  <a:pt x="2953" y="4289"/>
                </a:cubicBezTo>
                <a:cubicBezTo>
                  <a:pt x="2892" y="4289"/>
                  <a:pt x="2860" y="4226"/>
                  <a:pt x="2860" y="4196"/>
                </a:cubicBezTo>
                <a:cubicBezTo>
                  <a:pt x="2860" y="4134"/>
                  <a:pt x="2892" y="4102"/>
                  <a:pt x="2953" y="4102"/>
                </a:cubicBezTo>
                <a:cubicBezTo>
                  <a:pt x="3078" y="4102"/>
                  <a:pt x="3078" y="4102"/>
                  <a:pt x="3078" y="4102"/>
                </a:cubicBezTo>
                <a:cubicBezTo>
                  <a:pt x="3139" y="4102"/>
                  <a:pt x="3170" y="4134"/>
                  <a:pt x="3170" y="4196"/>
                </a:cubicBezTo>
                <a:cubicBezTo>
                  <a:pt x="3170" y="4226"/>
                  <a:pt x="3139" y="4289"/>
                  <a:pt x="3078" y="4289"/>
                </a:cubicBezTo>
                <a:close/>
                <a:moveTo>
                  <a:pt x="2052" y="4226"/>
                </a:moveTo>
                <a:lnTo>
                  <a:pt x="2052" y="4226"/>
                </a:lnTo>
                <a:cubicBezTo>
                  <a:pt x="1803" y="4226"/>
                  <a:pt x="1803" y="4226"/>
                  <a:pt x="1803" y="4226"/>
                </a:cubicBezTo>
                <a:cubicBezTo>
                  <a:pt x="1773" y="4226"/>
                  <a:pt x="1741" y="4196"/>
                  <a:pt x="1741" y="4134"/>
                </a:cubicBezTo>
                <a:cubicBezTo>
                  <a:pt x="1741" y="4102"/>
                  <a:pt x="1773" y="4071"/>
                  <a:pt x="1803" y="4071"/>
                </a:cubicBezTo>
                <a:cubicBezTo>
                  <a:pt x="2052" y="4071"/>
                  <a:pt x="2052" y="4071"/>
                  <a:pt x="2052" y="4071"/>
                </a:cubicBezTo>
                <a:cubicBezTo>
                  <a:pt x="2114" y="4071"/>
                  <a:pt x="2146" y="4102"/>
                  <a:pt x="2146" y="4134"/>
                </a:cubicBezTo>
                <a:cubicBezTo>
                  <a:pt x="2146" y="4196"/>
                  <a:pt x="2114" y="4226"/>
                  <a:pt x="2052" y="4226"/>
                </a:cubicBezTo>
                <a:close/>
                <a:moveTo>
                  <a:pt x="3947" y="3636"/>
                </a:moveTo>
                <a:lnTo>
                  <a:pt x="3947" y="3636"/>
                </a:lnTo>
                <a:cubicBezTo>
                  <a:pt x="3419" y="3636"/>
                  <a:pt x="3419" y="3636"/>
                  <a:pt x="3419" y="3636"/>
                </a:cubicBezTo>
                <a:cubicBezTo>
                  <a:pt x="3388" y="3636"/>
                  <a:pt x="3356" y="3605"/>
                  <a:pt x="3356" y="3543"/>
                </a:cubicBezTo>
                <a:cubicBezTo>
                  <a:pt x="3356" y="3512"/>
                  <a:pt x="3388" y="3480"/>
                  <a:pt x="3419" y="3480"/>
                </a:cubicBezTo>
                <a:cubicBezTo>
                  <a:pt x="3947" y="3480"/>
                  <a:pt x="3947" y="3480"/>
                  <a:pt x="3947" y="3480"/>
                </a:cubicBezTo>
                <a:cubicBezTo>
                  <a:pt x="4010" y="3480"/>
                  <a:pt x="4041" y="3512"/>
                  <a:pt x="4041" y="3543"/>
                </a:cubicBezTo>
                <a:cubicBezTo>
                  <a:pt x="4041" y="3605"/>
                  <a:pt x="4010" y="3636"/>
                  <a:pt x="3947" y="3636"/>
                </a:cubicBezTo>
                <a:close/>
                <a:moveTo>
                  <a:pt x="3078" y="3636"/>
                </a:moveTo>
                <a:lnTo>
                  <a:pt x="3078" y="3636"/>
                </a:lnTo>
                <a:cubicBezTo>
                  <a:pt x="2953" y="3636"/>
                  <a:pt x="2953" y="3636"/>
                  <a:pt x="2953" y="3636"/>
                </a:cubicBezTo>
                <a:cubicBezTo>
                  <a:pt x="2892" y="3636"/>
                  <a:pt x="2860" y="3605"/>
                  <a:pt x="2860" y="3543"/>
                </a:cubicBezTo>
                <a:cubicBezTo>
                  <a:pt x="2860" y="3512"/>
                  <a:pt x="2892" y="3480"/>
                  <a:pt x="2953" y="3480"/>
                </a:cubicBezTo>
                <a:cubicBezTo>
                  <a:pt x="3078" y="3480"/>
                  <a:pt x="3078" y="3480"/>
                  <a:pt x="3078" y="3480"/>
                </a:cubicBezTo>
                <a:cubicBezTo>
                  <a:pt x="3139" y="3480"/>
                  <a:pt x="3170" y="3512"/>
                  <a:pt x="3170" y="3543"/>
                </a:cubicBezTo>
                <a:cubicBezTo>
                  <a:pt x="3170" y="3605"/>
                  <a:pt x="3139" y="3636"/>
                  <a:pt x="3078" y="3636"/>
                </a:cubicBezTo>
                <a:close/>
                <a:moveTo>
                  <a:pt x="5252" y="3107"/>
                </a:moveTo>
                <a:lnTo>
                  <a:pt x="5252" y="3107"/>
                </a:lnTo>
                <a:cubicBezTo>
                  <a:pt x="4911" y="3107"/>
                  <a:pt x="4911" y="3107"/>
                  <a:pt x="4911" y="3107"/>
                </a:cubicBezTo>
                <a:cubicBezTo>
                  <a:pt x="4880" y="3107"/>
                  <a:pt x="4817" y="3078"/>
                  <a:pt x="4817" y="3047"/>
                </a:cubicBezTo>
                <a:cubicBezTo>
                  <a:pt x="4817" y="2984"/>
                  <a:pt x="4880" y="2953"/>
                  <a:pt x="4911" y="2953"/>
                </a:cubicBezTo>
                <a:cubicBezTo>
                  <a:pt x="5252" y="2953"/>
                  <a:pt x="5252" y="2953"/>
                  <a:pt x="5252" y="2953"/>
                </a:cubicBezTo>
                <a:cubicBezTo>
                  <a:pt x="5315" y="2953"/>
                  <a:pt x="5346" y="2984"/>
                  <a:pt x="5346" y="3047"/>
                </a:cubicBezTo>
                <a:cubicBezTo>
                  <a:pt x="5346" y="3078"/>
                  <a:pt x="5315" y="3107"/>
                  <a:pt x="5252" y="3107"/>
                </a:cubicBezTo>
                <a:close/>
                <a:moveTo>
                  <a:pt x="2052" y="3047"/>
                </a:moveTo>
                <a:lnTo>
                  <a:pt x="2052" y="3047"/>
                </a:lnTo>
                <a:cubicBezTo>
                  <a:pt x="1803" y="3047"/>
                  <a:pt x="1803" y="3047"/>
                  <a:pt x="1803" y="3047"/>
                </a:cubicBezTo>
                <a:cubicBezTo>
                  <a:pt x="1773" y="3047"/>
                  <a:pt x="1741" y="2984"/>
                  <a:pt x="1741" y="2953"/>
                </a:cubicBezTo>
                <a:cubicBezTo>
                  <a:pt x="1741" y="2892"/>
                  <a:pt x="1773" y="2860"/>
                  <a:pt x="1803" y="2860"/>
                </a:cubicBezTo>
                <a:cubicBezTo>
                  <a:pt x="2052" y="2860"/>
                  <a:pt x="2052" y="2860"/>
                  <a:pt x="2052" y="2860"/>
                </a:cubicBezTo>
                <a:cubicBezTo>
                  <a:pt x="2114" y="2860"/>
                  <a:pt x="2146" y="2892"/>
                  <a:pt x="2146" y="2953"/>
                </a:cubicBezTo>
                <a:cubicBezTo>
                  <a:pt x="2146" y="2984"/>
                  <a:pt x="2114" y="3047"/>
                  <a:pt x="2052" y="3047"/>
                </a:cubicBezTo>
                <a:close/>
                <a:moveTo>
                  <a:pt x="3170" y="2580"/>
                </a:moveTo>
                <a:lnTo>
                  <a:pt x="3170" y="2580"/>
                </a:lnTo>
                <a:cubicBezTo>
                  <a:pt x="3139" y="2580"/>
                  <a:pt x="3139" y="2549"/>
                  <a:pt x="3109" y="2549"/>
                </a:cubicBezTo>
                <a:cubicBezTo>
                  <a:pt x="2984" y="2394"/>
                  <a:pt x="2549" y="1865"/>
                  <a:pt x="2301" y="1337"/>
                </a:cubicBezTo>
                <a:cubicBezTo>
                  <a:pt x="2238" y="1213"/>
                  <a:pt x="2238" y="1088"/>
                  <a:pt x="2238" y="964"/>
                </a:cubicBezTo>
                <a:cubicBezTo>
                  <a:pt x="2238" y="436"/>
                  <a:pt x="2643" y="0"/>
                  <a:pt x="3170" y="0"/>
                </a:cubicBezTo>
                <a:cubicBezTo>
                  <a:pt x="3698" y="0"/>
                  <a:pt x="4134" y="436"/>
                  <a:pt x="4134" y="964"/>
                </a:cubicBezTo>
                <a:cubicBezTo>
                  <a:pt x="4134" y="1088"/>
                  <a:pt x="4102" y="1213"/>
                  <a:pt x="4041" y="1337"/>
                </a:cubicBezTo>
                <a:cubicBezTo>
                  <a:pt x="3823" y="1865"/>
                  <a:pt x="3356" y="2394"/>
                  <a:pt x="3232" y="2549"/>
                </a:cubicBezTo>
                <a:cubicBezTo>
                  <a:pt x="3232" y="2549"/>
                  <a:pt x="3201" y="2580"/>
                  <a:pt x="3170" y="2580"/>
                </a:cubicBezTo>
                <a:close/>
                <a:moveTo>
                  <a:pt x="3170" y="156"/>
                </a:moveTo>
                <a:lnTo>
                  <a:pt x="3170" y="156"/>
                </a:lnTo>
                <a:cubicBezTo>
                  <a:pt x="2735" y="156"/>
                  <a:pt x="2394" y="529"/>
                  <a:pt x="2394" y="964"/>
                </a:cubicBezTo>
                <a:cubicBezTo>
                  <a:pt x="2394" y="1057"/>
                  <a:pt x="2425" y="1182"/>
                  <a:pt x="2456" y="1275"/>
                </a:cubicBezTo>
                <a:cubicBezTo>
                  <a:pt x="2643" y="1710"/>
                  <a:pt x="3016" y="2146"/>
                  <a:pt x="3170" y="2362"/>
                </a:cubicBezTo>
                <a:cubicBezTo>
                  <a:pt x="3356" y="2146"/>
                  <a:pt x="3698" y="1710"/>
                  <a:pt x="3885" y="1275"/>
                </a:cubicBezTo>
                <a:cubicBezTo>
                  <a:pt x="3947" y="1182"/>
                  <a:pt x="3978" y="1057"/>
                  <a:pt x="3978" y="964"/>
                </a:cubicBezTo>
                <a:cubicBezTo>
                  <a:pt x="3978" y="529"/>
                  <a:pt x="3605" y="156"/>
                  <a:pt x="3170" y="156"/>
                </a:cubicBezTo>
                <a:close/>
                <a:moveTo>
                  <a:pt x="3170" y="1400"/>
                </a:moveTo>
                <a:lnTo>
                  <a:pt x="3170" y="1400"/>
                </a:lnTo>
                <a:cubicBezTo>
                  <a:pt x="2953" y="1400"/>
                  <a:pt x="2735" y="1213"/>
                  <a:pt x="2735" y="964"/>
                </a:cubicBezTo>
                <a:cubicBezTo>
                  <a:pt x="2735" y="746"/>
                  <a:pt x="2953" y="560"/>
                  <a:pt x="3170" y="560"/>
                </a:cubicBezTo>
                <a:cubicBezTo>
                  <a:pt x="3419" y="560"/>
                  <a:pt x="3605" y="746"/>
                  <a:pt x="3605" y="964"/>
                </a:cubicBezTo>
                <a:cubicBezTo>
                  <a:pt x="3605" y="1213"/>
                  <a:pt x="3419" y="1400"/>
                  <a:pt x="3170" y="1400"/>
                </a:cubicBezTo>
                <a:close/>
                <a:moveTo>
                  <a:pt x="3170" y="715"/>
                </a:moveTo>
                <a:lnTo>
                  <a:pt x="3170" y="715"/>
                </a:lnTo>
                <a:cubicBezTo>
                  <a:pt x="3047" y="715"/>
                  <a:pt x="2922" y="840"/>
                  <a:pt x="2922" y="964"/>
                </a:cubicBezTo>
                <a:cubicBezTo>
                  <a:pt x="2922" y="1119"/>
                  <a:pt x="3047" y="1243"/>
                  <a:pt x="3170" y="1243"/>
                </a:cubicBezTo>
                <a:cubicBezTo>
                  <a:pt x="3325" y="1243"/>
                  <a:pt x="3450" y="1119"/>
                  <a:pt x="3450" y="964"/>
                </a:cubicBezTo>
                <a:cubicBezTo>
                  <a:pt x="3450" y="840"/>
                  <a:pt x="3325" y="715"/>
                  <a:pt x="3170" y="715"/>
                </a:cubicBez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92" name="Group 91">
            <a:extLst>
              <a:ext uri="{FF2B5EF4-FFF2-40B4-BE49-F238E27FC236}">
                <a16:creationId xmlns:a16="http://schemas.microsoft.com/office/drawing/2014/main" id="{4E5903AB-3425-48BE-8F70-EF418AD45A6D}"/>
              </a:ext>
            </a:extLst>
          </p:cNvPr>
          <p:cNvGrpSpPr/>
          <p:nvPr/>
        </p:nvGrpSpPr>
        <p:grpSpPr>
          <a:xfrm>
            <a:off x="5223371" y="1653437"/>
            <a:ext cx="667814" cy="569085"/>
            <a:chOff x="4032250" y="3240088"/>
            <a:chExt cx="1138238" cy="969962"/>
          </a:xfrm>
        </p:grpSpPr>
        <p:sp>
          <p:nvSpPr>
            <p:cNvPr id="93" name="Freeform 85">
              <a:extLst>
                <a:ext uri="{FF2B5EF4-FFF2-40B4-BE49-F238E27FC236}">
                  <a16:creationId xmlns:a16="http://schemas.microsoft.com/office/drawing/2014/main" id="{87D721C1-4971-429C-86B5-B9EFFDB4E17B}"/>
                </a:ext>
              </a:extLst>
            </p:cNvPr>
            <p:cNvSpPr>
              <a:spLocks noChangeArrowheads="1"/>
            </p:cNvSpPr>
            <p:nvPr/>
          </p:nvSpPr>
          <p:spPr bwMode="auto">
            <a:xfrm>
              <a:off x="4946650" y="3865563"/>
              <a:ext cx="141288" cy="104775"/>
            </a:xfrm>
            <a:custGeom>
              <a:avLst/>
              <a:gdLst>
                <a:gd name="T0" fmla="*/ 136 w 394"/>
                <a:gd name="T1" fmla="*/ 288 h 289"/>
                <a:gd name="T2" fmla="*/ 136 w 394"/>
                <a:gd name="T3" fmla="*/ 288 h 289"/>
                <a:gd name="T4" fmla="*/ 0 w 394"/>
                <a:gd name="T5" fmla="*/ 136 h 289"/>
                <a:gd name="T6" fmla="*/ 136 w 394"/>
                <a:gd name="T7" fmla="*/ 0 h 289"/>
                <a:gd name="T8" fmla="*/ 257 w 394"/>
                <a:gd name="T9" fmla="*/ 0 h 289"/>
                <a:gd name="T10" fmla="*/ 393 w 394"/>
                <a:gd name="T11" fmla="*/ 136 h 289"/>
                <a:gd name="T12" fmla="*/ 257 w 394"/>
                <a:gd name="T13" fmla="*/ 288 h 289"/>
                <a:gd name="T14" fmla="*/ 136 w 394"/>
                <a:gd name="T15" fmla="*/ 288 h 289"/>
                <a:gd name="T16" fmla="*/ 136 w 394"/>
                <a:gd name="T17" fmla="*/ 61 h 289"/>
                <a:gd name="T18" fmla="*/ 136 w 394"/>
                <a:gd name="T19" fmla="*/ 61 h 289"/>
                <a:gd name="T20" fmla="*/ 60 w 394"/>
                <a:gd name="T21" fmla="*/ 136 h 289"/>
                <a:gd name="T22" fmla="*/ 136 w 394"/>
                <a:gd name="T23" fmla="*/ 227 h 289"/>
                <a:gd name="T24" fmla="*/ 257 w 394"/>
                <a:gd name="T25" fmla="*/ 227 h 289"/>
                <a:gd name="T26" fmla="*/ 333 w 394"/>
                <a:gd name="T27" fmla="*/ 136 h 289"/>
                <a:gd name="T28" fmla="*/ 257 w 394"/>
                <a:gd name="T29" fmla="*/ 61 h 289"/>
                <a:gd name="T30" fmla="*/ 136 w 394"/>
                <a:gd name="T31" fmla="*/ 6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4" h="289">
                  <a:moveTo>
                    <a:pt x="136" y="288"/>
                  </a:moveTo>
                  <a:lnTo>
                    <a:pt x="136" y="288"/>
                  </a:lnTo>
                  <a:cubicBezTo>
                    <a:pt x="60" y="288"/>
                    <a:pt x="0" y="212"/>
                    <a:pt x="0" y="136"/>
                  </a:cubicBezTo>
                  <a:cubicBezTo>
                    <a:pt x="0" y="61"/>
                    <a:pt x="60" y="0"/>
                    <a:pt x="136" y="0"/>
                  </a:cubicBezTo>
                  <a:cubicBezTo>
                    <a:pt x="257" y="0"/>
                    <a:pt x="257" y="0"/>
                    <a:pt x="257" y="0"/>
                  </a:cubicBezTo>
                  <a:cubicBezTo>
                    <a:pt x="333" y="0"/>
                    <a:pt x="393" y="61"/>
                    <a:pt x="393" y="136"/>
                  </a:cubicBezTo>
                  <a:cubicBezTo>
                    <a:pt x="393" y="212"/>
                    <a:pt x="333" y="288"/>
                    <a:pt x="257" y="288"/>
                  </a:cubicBezTo>
                  <a:lnTo>
                    <a:pt x="136" y="288"/>
                  </a:lnTo>
                  <a:close/>
                  <a:moveTo>
                    <a:pt x="136" y="61"/>
                  </a:moveTo>
                  <a:lnTo>
                    <a:pt x="136" y="61"/>
                  </a:lnTo>
                  <a:cubicBezTo>
                    <a:pt x="91" y="61"/>
                    <a:pt x="60" y="91"/>
                    <a:pt x="60" y="136"/>
                  </a:cubicBezTo>
                  <a:cubicBezTo>
                    <a:pt x="60" y="182"/>
                    <a:pt x="91" y="227"/>
                    <a:pt x="136" y="227"/>
                  </a:cubicBezTo>
                  <a:cubicBezTo>
                    <a:pt x="257" y="227"/>
                    <a:pt x="257" y="227"/>
                    <a:pt x="257" y="227"/>
                  </a:cubicBezTo>
                  <a:cubicBezTo>
                    <a:pt x="302" y="227"/>
                    <a:pt x="333" y="182"/>
                    <a:pt x="333" y="136"/>
                  </a:cubicBezTo>
                  <a:cubicBezTo>
                    <a:pt x="333" y="91"/>
                    <a:pt x="302" y="61"/>
                    <a:pt x="257" y="61"/>
                  </a:cubicBezTo>
                  <a:lnTo>
                    <a:pt x="136" y="61"/>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Freeform 86">
              <a:extLst>
                <a:ext uri="{FF2B5EF4-FFF2-40B4-BE49-F238E27FC236}">
                  <a16:creationId xmlns:a16="http://schemas.microsoft.com/office/drawing/2014/main" id="{17B100FF-9D0F-4810-BA3B-3CEDEB20D43D}"/>
                </a:ext>
              </a:extLst>
            </p:cNvPr>
            <p:cNvSpPr>
              <a:spLocks noChangeArrowheads="1"/>
            </p:cNvSpPr>
            <p:nvPr/>
          </p:nvSpPr>
          <p:spPr bwMode="auto">
            <a:xfrm>
              <a:off x="4375150" y="3381375"/>
              <a:ext cx="588963" cy="403225"/>
            </a:xfrm>
            <a:custGeom>
              <a:avLst/>
              <a:gdLst>
                <a:gd name="T0" fmla="*/ 1573 w 1634"/>
                <a:gd name="T1" fmla="*/ 1118 h 1119"/>
                <a:gd name="T2" fmla="*/ 1573 w 1634"/>
                <a:gd name="T3" fmla="*/ 1118 h 1119"/>
                <a:gd name="T4" fmla="*/ 1558 w 1634"/>
                <a:gd name="T5" fmla="*/ 1058 h 1119"/>
                <a:gd name="T6" fmla="*/ 1270 w 1634"/>
                <a:gd name="T7" fmla="*/ 438 h 1119"/>
                <a:gd name="T8" fmla="*/ 348 w 1634"/>
                <a:gd name="T9" fmla="*/ 166 h 1119"/>
                <a:gd name="T10" fmla="*/ 333 w 1634"/>
                <a:gd name="T11" fmla="*/ 151 h 1119"/>
                <a:gd name="T12" fmla="*/ 31 w 1634"/>
                <a:gd name="T13" fmla="*/ 45 h 1119"/>
                <a:gd name="T14" fmla="*/ 15 w 1634"/>
                <a:gd name="T15" fmla="*/ 30 h 1119"/>
                <a:gd name="T16" fmla="*/ 15 w 1634"/>
                <a:gd name="T17" fmla="*/ 15 h 1119"/>
                <a:gd name="T18" fmla="*/ 31 w 1634"/>
                <a:gd name="T19" fmla="*/ 0 h 1119"/>
                <a:gd name="T20" fmla="*/ 46 w 1634"/>
                <a:gd name="T21" fmla="*/ 0 h 1119"/>
                <a:gd name="T22" fmla="*/ 348 w 1634"/>
                <a:gd name="T23" fmla="*/ 106 h 1119"/>
                <a:gd name="T24" fmla="*/ 363 w 1634"/>
                <a:gd name="T25" fmla="*/ 106 h 1119"/>
                <a:gd name="T26" fmla="*/ 1270 w 1634"/>
                <a:gd name="T27" fmla="*/ 393 h 1119"/>
                <a:gd name="T28" fmla="*/ 1618 w 1634"/>
                <a:gd name="T29" fmla="*/ 1043 h 1119"/>
                <a:gd name="T30" fmla="*/ 1618 w 1634"/>
                <a:gd name="T31" fmla="*/ 1073 h 1119"/>
                <a:gd name="T32" fmla="*/ 1633 w 1634"/>
                <a:gd name="T33" fmla="*/ 1118 h 1119"/>
                <a:gd name="T34" fmla="*/ 1573 w 1634"/>
                <a:gd name="T35" fmla="*/ 1118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4" h="1119">
                  <a:moveTo>
                    <a:pt x="1573" y="1118"/>
                  </a:moveTo>
                  <a:lnTo>
                    <a:pt x="1573" y="1118"/>
                  </a:lnTo>
                  <a:cubicBezTo>
                    <a:pt x="1573" y="1103"/>
                    <a:pt x="1573" y="1088"/>
                    <a:pt x="1558" y="1058"/>
                  </a:cubicBezTo>
                  <a:cubicBezTo>
                    <a:pt x="1452" y="635"/>
                    <a:pt x="1361" y="438"/>
                    <a:pt x="1270" y="438"/>
                  </a:cubicBezTo>
                  <a:cubicBezTo>
                    <a:pt x="1149" y="438"/>
                    <a:pt x="801" y="317"/>
                    <a:pt x="348" y="166"/>
                  </a:cubicBezTo>
                  <a:cubicBezTo>
                    <a:pt x="333" y="151"/>
                    <a:pt x="333" y="151"/>
                    <a:pt x="333" y="151"/>
                  </a:cubicBezTo>
                  <a:cubicBezTo>
                    <a:pt x="212" y="121"/>
                    <a:pt x="106" y="75"/>
                    <a:pt x="31" y="45"/>
                  </a:cubicBezTo>
                  <a:cubicBezTo>
                    <a:pt x="15" y="45"/>
                    <a:pt x="15" y="45"/>
                    <a:pt x="15" y="30"/>
                  </a:cubicBezTo>
                  <a:cubicBezTo>
                    <a:pt x="15" y="30"/>
                    <a:pt x="0" y="15"/>
                    <a:pt x="15" y="15"/>
                  </a:cubicBezTo>
                  <a:cubicBezTo>
                    <a:pt x="15" y="0"/>
                    <a:pt x="31" y="0"/>
                    <a:pt x="31" y="0"/>
                  </a:cubicBezTo>
                  <a:cubicBezTo>
                    <a:pt x="46" y="0"/>
                    <a:pt x="46" y="0"/>
                    <a:pt x="46" y="0"/>
                  </a:cubicBezTo>
                  <a:cubicBezTo>
                    <a:pt x="121" y="30"/>
                    <a:pt x="242" y="60"/>
                    <a:pt x="348" y="106"/>
                  </a:cubicBezTo>
                  <a:cubicBezTo>
                    <a:pt x="363" y="106"/>
                    <a:pt x="363" y="106"/>
                    <a:pt x="363" y="106"/>
                  </a:cubicBezTo>
                  <a:cubicBezTo>
                    <a:pt x="711" y="227"/>
                    <a:pt x="1149" y="393"/>
                    <a:pt x="1270" y="393"/>
                  </a:cubicBezTo>
                  <a:cubicBezTo>
                    <a:pt x="1437" y="393"/>
                    <a:pt x="1527" y="711"/>
                    <a:pt x="1618" y="1043"/>
                  </a:cubicBezTo>
                  <a:cubicBezTo>
                    <a:pt x="1618" y="1073"/>
                    <a:pt x="1618" y="1073"/>
                    <a:pt x="1618" y="1073"/>
                  </a:cubicBezTo>
                  <a:cubicBezTo>
                    <a:pt x="1633" y="1088"/>
                    <a:pt x="1633" y="1103"/>
                    <a:pt x="1633" y="1118"/>
                  </a:cubicBezTo>
                  <a:lnTo>
                    <a:pt x="1573" y="1118"/>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5" name="Freeform 87">
              <a:extLst>
                <a:ext uri="{FF2B5EF4-FFF2-40B4-BE49-F238E27FC236}">
                  <a16:creationId xmlns:a16="http://schemas.microsoft.com/office/drawing/2014/main" id="{BCBF2389-1130-4036-B29E-445728C450C6}"/>
                </a:ext>
              </a:extLst>
            </p:cNvPr>
            <p:cNvSpPr>
              <a:spLocks noChangeArrowheads="1"/>
            </p:cNvSpPr>
            <p:nvPr/>
          </p:nvSpPr>
          <p:spPr bwMode="auto">
            <a:xfrm>
              <a:off x="4560888" y="3784600"/>
              <a:ext cx="609600" cy="425450"/>
            </a:xfrm>
            <a:custGeom>
              <a:avLst/>
              <a:gdLst>
                <a:gd name="T0" fmla="*/ 30 w 1695"/>
                <a:gd name="T1" fmla="*/ 1181 h 1182"/>
                <a:gd name="T2" fmla="*/ 30 w 1695"/>
                <a:gd name="T3" fmla="*/ 1181 h 1182"/>
                <a:gd name="T4" fmla="*/ 0 w 1695"/>
                <a:gd name="T5" fmla="*/ 1150 h 1182"/>
                <a:gd name="T6" fmla="*/ 0 w 1695"/>
                <a:gd name="T7" fmla="*/ 333 h 1182"/>
                <a:gd name="T8" fmla="*/ 60 w 1695"/>
                <a:gd name="T9" fmla="*/ 348 h 1182"/>
                <a:gd name="T10" fmla="*/ 60 w 1695"/>
                <a:gd name="T11" fmla="*/ 1135 h 1182"/>
                <a:gd name="T12" fmla="*/ 1633 w 1695"/>
                <a:gd name="T13" fmla="*/ 1135 h 1182"/>
                <a:gd name="T14" fmla="*/ 1633 w 1695"/>
                <a:gd name="T15" fmla="*/ 61 h 1182"/>
                <a:gd name="T16" fmla="*/ 634 w 1695"/>
                <a:gd name="T17" fmla="*/ 61 h 1182"/>
                <a:gd name="T18" fmla="*/ 528 w 1695"/>
                <a:gd name="T19" fmla="*/ 0 h 1182"/>
                <a:gd name="T20" fmla="*/ 1663 w 1695"/>
                <a:gd name="T21" fmla="*/ 0 h 1182"/>
                <a:gd name="T22" fmla="*/ 1694 w 1695"/>
                <a:gd name="T23" fmla="*/ 31 h 1182"/>
                <a:gd name="T24" fmla="*/ 1694 w 1695"/>
                <a:gd name="T25" fmla="*/ 1150 h 1182"/>
                <a:gd name="T26" fmla="*/ 1663 w 1695"/>
                <a:gd name="T27" fmla="*/ 1181 h 1182"/>
                <a:gd name="T28" fmla="*/ 30 w 1695"/>
                <a:gd name="T29" fmla="*/ 1181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5" h="1182">
                  <a:moveTo>
                    <a:pt x="30" y="1181"/>
                  </a:moveTo>
                  <a:lnTo>
                    <a:pt x="30" y="1181"/>
                  </a:lnTo>
                  <a:cubicBezTo>
                    <a:pt x="15" y="1181"/>
                    <a:pt x="0" y="1181"/>
                    <a:pt x="0" y="1150"/>
                  </a:cubicBezTo>
                  <a:cubicBezTo>
                    <a:pt x="0" y="333"/>
                    <a:pt x="0" y="333"/>
                    <a:pt x="0" y="333"/>
                  </a:cubicBezTo>
                  <a:cubicBezTo>
                    <a:pt x="15" y="348"/>
                    <a:pt x="30" y="348"/>
                    <a:pt x="60" y="348"/>
                  </a:cubicBezTo>
                  <a:cubicBezTo>
                    <a:pt x="60" y="1135"/>
                    <a:pt x="60" y="1135"/>
                    <a:pt x="60" y="1135"/>
                  </a:cubicBezTo>
                  <a:cubicBezTo>
                    <a:pt x="1633" y="1135"/>
                    <a:pt x="1633" y="1135"/>
                    <a:pt x="1633" y="1135"/>
                  </a:cubicBezTo>
                  <a:cubicBezTo>
                    <a:pt x="1633" y="61"/>
                    <a:pt x="1633" y="61"/>
                    <a:pt x="1633" y="61"/>
                  </a:cubicBezTo>
                  <a:cubicBezTo>
                    <a:pt x="634" y="61"/>
                    <a:pt x="634" y="61"/>
                    <a:pt x="634" y="61"/>
                  </a:cubicBezTo>
                  <a:cubicBezTo>
                    <a:pt x="604" y="31"/>
                    <a:pt x="574" y="16"/>
                    <a:pt x="528" y="0"/>
                  </a:cubicBezTo>
                  <a:cubicBezTo>
                    <a:pt x="1663" y="0"/>
                    <a:pt x="1663" y="0"/>
                    <a:pt x="1663" y="0"/>
                  </a:cubicBezTo>
                  <a:cubicBezTo>
                    <a:pt x="1678" y="0"/>
                    <a:pt x="1694" y="16"/>
                    <a:pt x="1694" y="31"/>
                  </a:cubicBezTo>
                  <a:cubicBezTo>
                    <a:pt x="1694" y="1150"/>
                    <a:pt x="1694" y="1150"/>
                    <a:pt x="1694" y="1150"/>
                  </a:cubicBezTo>
                  <a:cubicBezTo>
                    <a:pt x="1694" y="1181"/>
                    <a:pt x="1678" y="1181"/>
                    <a:pt x="1663" y="1181"/>
                  </a:cubicBezTo>
                  <a:lnTo>
                    <a:pt x="30" y="1181"/>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Freeform 88">
              <a:extLst>
                <a:ext uri="{FF2B5EF4-FFF2-40B4-BE49-F238E27FC236}">
                  <a16:creationId xmlns:a16="http://schemas.microsoft.com/office/drawing/2014/main" id="{E64FFE9B-9344-45A6-81E3-4ABB0F951D57}"/>
                </a:ext>
              </a:extLst>
            </p:cNvPr>
            <p:cNvSpPr>
              <a:spLocks noChangeArrowheads="1"/>
            </p:cNvSpPr>
            <p:nvPr/>
          </p:nvSpPr>
          <p:spPr bwMode="auto">
            <a:xfrm>
              <a:off x="4249738" y="3643313"/>
              <a:ext cx="615950" cy="349250"/>
            </a:xfrm>
            <a:custGeom>
              <a:avLst/>
              <a:gdLst>
                <a:gd name="T0" fmla="*/ 1482 w 1710"/>
                <a:gd name="T1" fmla="*/ 967 h 968"/>
                <a:gd name="T2" fmla="*/ 1482 w 1710"/>
                <a:gd name="T3" fmla="*/ 967 h 968"/>
                <a:gd name="T4" fmla="*/ 1240 w 1710"/>
                <a:gd name="T5" fmla="*/ 876 h 968"/>
                <a:gd name="T6" fmla="*/ 847 w 1710"/>
                <a:gd name="T7" fmla="*/ 725 h 968"/>
                <a:gd name="T8" fmla="*/ 515 w 1710"/>
                <a:gd name="T9" fmla="*/ 574 h 968"/>
                <a:gd name="T10" fmla="*/ 363 w 1710"/>
                <a:gd name="T11" fmla="*/ 377 h 968"/>
                <a:gd name="T12" fmla="*/ 0 w 1710"/>
                <a:gd name="T13" fmla="*/ 45 h 968"/>
                <a:gd name="T14" fmla="*/ 16 w 1710"/>
                <a:gd name="T15" fmla="*/ 0 h 968"/>
                <a:gd name="T16" fmla="*/ 409 w 1710"/>
                <a:gd name="T17" fmla="*/ 347 h 968"/>
                <a:gd name="T18" fmla="*/ 545 w 1710"/>
                <a:gd name="T19" fmla="*/ 544 h 968"/>
                <a:gd name="T20" fmla="*/ 863 w 1710"/>
                <a:gd name="T21" fmla="*/ 680 h 968"/>
                <a:gd name="T22" fmla="*/ 1270 w 1710"/>
                <a:gd name="T23" fmla="*/ 831 h 968"/>
                <a:gd name="T24" fmla="*/ 1482 w 1710"/>
                <a:gd name="T25" fmla="*/ 907 h 968"/>
                <a:gd name="T26" fmla="*/ 1528 w 1710"/>
                <a:gd name="T27" fmla="*/ 907 h 968"/>
                <a:gd name="T28" fmla="*/ 1603 w 1710"/>
                <a:gd name="T29" fmla="*/ 801 h 968"/>
                <a:gd name="T30" fmla="*/ 1346 w 1710"/>
                <a:gd name="T31" fmla="*/ 438 h 968"/>
                <a:gd name="T32" fmla="*/ 1089 w 1710"/>
                <a:gd name="T33" fmla="*/ 271 h 968"/>
                <a:gd name="T34" fmla="*/ 1028 w 1710"/>
                <a:gd name="T35" fmla="*/ 60 h 968"/>
                <a:gd name="T36" fmla="*/ 1044 w 1710"/>
                <a:gd name="T37" fmla="*/ 45 h 968"/>
                <a:gd name="T38" fmla="*/ 1059 w 1710"/>
                <a:gd name="T39" fmla="*/ 45 h 968"/>
                <a:gd name="T40" fmla="*/ 1074 w 1710"/>
                <a:gd name="T41" fmla="*/ 90 h 968"/>
                <a:gd name="T42" fmla="*/ 1104 w 1710"/>
                <a:gd name="T43" fmla="*/ 181 h 968"/>
                <a:gd name="T44" fmla="*/ 1225 w 1710"/>
                <a:gd name="T45" fmla="*/ 241 h 968"/>
                <a:gd name="T46" fmla="*/ 1270 w 1710"/>
                <a:gd name="T47" fmla="*/ 241 h 968"/>
                <a:gd name="T48" fmla="*/ 1361 w 1710"/>
                <a:gd name="T49" fmla="*/ 136 h 968"/>
                <a:gd name="T50" fmla="*/ 1376 w 1710"/>
                <a:gd name="T51" fmla="*/ 121 h 968"/>
                <a:gd name="T52" fmla="*/ 1391 w 1710"/>
                <a:gd name="T53" fmla="*/ 121 h 968"/>
                <a:gd name="T54" fmla="*/ 1407 w 1710"/>
                <a:gd name="T55" fmla="*/ 151 h 968"/>
                <a:gd name="T56" fmla="*/ 1361 w 1710"/>
                <a:gd name="T57" fmla="*/ 241 h 968"/>
                <a:gd name="T58" fmla="*/ 1361 w 1710"/>
                <a:gd name="T59" fmla="*/ 392 h 968"/>
                <a:gd name="T60" fmla="*/ 1361 w 1710"/>
                <a:gd name="T61" fmla="*/ 392 h 968"/>
                <a:gd name="T62" fmla="*/ 1361 w 1710"/>
                <a:gd name="T63" fmla="*/ 392 h 968"/>
                <a:gd name="T64" fmla="*/ 1664 w 1710"/>
                <a:gd name="T65" fmla="*/ 816 h 968"/>
                <a:gd name="T66" fmla="*/ 1543 w 1710"/>
                <a:gd name="T67" fmla="*/ 952 h 968"/>
                <a:gd name="T68" fmla="*/ 1482 w 1710"/>
                <a:gd name="T69" fmla="*/ 967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0" h="968">
                  <a:moveTo>
                    <a:pt x="1482" y="967"/>
                  </a:moveTo>
                  <a:lnTo>
                    <a:pt x="1482" y="967"/>
                  </a:lnTo>
                  <a:cubicBezTo>
                    <a:pt x="1422" y="967"/>
                    <a:pt x="1346" y="937"/>
                    <a:pt x="1240" y="876"/>
                  </a:cubicBezTo>
                  <a:cubicBezTo>
                    <a:pt x="1074" y="786"/>
                    <a:pt x="954" y="755"/>
                    <a:pt x="847" y="725"/>
                  </a:cubicBezTo>
                  <a:cubicBezTo>
                    <a:pt x="726" y="710"/>
                    <a:pt x="636" y="680"/>
                    <a:pt x="515" y="574"/>
                  </a:cubicBezTo>
                  <a:cubicBezTo>
                    <a:pt x="439" y="513"/>
                    <a:pt x="394" y="453"/>
                    <a:pt x="363" y="377"/>
                  </a:cubicBezTo>
                  <a:cubicBezTo>
                    <a:pt x="288" y="256"/>
                    <a:pt x="212" y="121"/>
                    <a:pt x="0" y="45"/>
                  </a:cubicBezTo>
                  <a:cubicBezTo>
                    <a:pt x="0" y="30"/>
                    <a:pt x="0" y="15"/>
                    <a:pt x="16" y="0"/>
                  </a:cubicBezTo>
                  <a:cubicBezTo>
                    <a:pt x="257" y="75"/>
                    <a:pt x="333" y="227"/>
                    <a:pt x="409" y="347"/>
                  </a:cubicBezTo>
                  <a:cubicBezTo>
                    <a:pt x="454" y="423"/>
                    <a:pt x="484" y="483"/>
                    <a:pt x="545" y="544"/>
                  </a:cubicBezTo>
                  <a:cubicBezTo>
                    <a:pt x="666" y="634"/>
                    <a:pt x="742" y="650"/>
                    <a:pt x="863" y="680"/>
                  </a:cubicBezTo>
                  <a:cubicBezTo>
                    <a:pt x="954" y="695"/>
                    <a:pt x="1089" y="725"/>
                    <a:pt x="1270" y="831"/>
                  </a:cubicBezTo>
                  <a:cubicBezTo>
                    <a:pt x="1361" y="892"/>
                    <a:pt x="1437" y="907"/>
                    <a:pt x="1482" y="907"/>
                  </a:cubicBezTo>
                  <a:cubicBezTo>
                    <a:pt x="1497" y="907"/>
                    <a:pt x="1512" y="907"/>
                    <a:pt x="1528" y="907"/>
                  </a:cubicBezTo>
                  <a:cubicBezTo>
                    <a:pt x="1558" y="892"/>
                    <a:pt x="1588" y="861"/>
                    <a:pt x="1603" y="801"/>
                  </a:cubicBezTo>
                  <a:cubicBezTo>
                    <a:pt x="1649" y="680"/>
                    <a:pt x="1512" y="498"/>
                    <a:pt x="1346" y="438"/>
                  </a:cubicBezTo>
                  <a:cubicBezTo>
                    <a:pt x="1240" y="408"/>
                    <a:pt x="1149" y="347"/>
                    <a:pt x="1089" y="271"/>
                  </a:cubicBezTo>
                  <a:cubicBezTo>
                    <a:pt x="1044" y="227"/>
                    <a:pt x="998" y="151"/>
                    <a:pt x="1028" y="60"/>
                  </a:cubicBezTo>
                  <a:cubicBezTo>
                    <a:pt x="1028" y="60"/>
                    <a:pt x="1028" y="45"/>
                    <a:pt x="1044" y="45"/>
                  </a:cubicBezTo>
                  <a:lnTo>
                    <a:pt x="1059" y="45"/>
                  </a:lnTo>
                  <a:cubicBezTo>
                    <a:pt x="1059" y="45"/>
                    <a:pt x="1074" y="45"/>
                    <a:pt x="1074" y="90"/>
                  </a:cubicBezTo>
                  <a:cubicBezTo>
                    <a:pt x="1074" y="121"/>
                    <a:pt x="1089" y="151"/>
                    <a:pt x="1104" y="181"/>
                  </a:cubicBezTo>
                  <a:cubicBezTo>
                    <a:pt x="1134" y="227"/>
                    <a:pt x="1180" y="241"/>
                    <a:pt x="1225" y="241"/>
                  </a:cubicBezTo>
                  <a:cubicBezTo>
                    <a:pt x="1240" y="241"/>
                    <a:pt x="1255" y="241"/>
                    <a:pt x="1270" y="241"/>
                  </a:cubicBezTo>
                  <a:cubicBezTo>
                    <a:pt x="1316" y="212"/>
                    <a:pt x="1346" y="181"/>
                    <a:pt x="1361" y="136"/>
                  </a:cubicBezTo>
                  <a:cubicBezTo>
                    <a:pt x="1361" y="121"/>
                    <a:pt x="1376" y="121"/>
                    <a:pt x="1376" y="121"/>
                  </a:cubicBezTo>
                  <a:cubicBezTo>
                    <a:pt x="1391" y="121"/>
                    <a:pt x="1391" y="121"/>
                    <a:pt x="1391" y="121"/>
                  </a:cubicBezTo>
                  <a:cubicBezTo>
                    <a:pt x="1407" y="121"/>
                    <a:pt x="1422" y="136"/>
                    <a:pt x="1407" y="151"/>
                  </a:cubicBezTo>
                  <a:cubicBezTo>
                    <a:pt x="1407" y="196"/>
                    <a:pt x="1376" y="227"/>
                    <a:pt x="1361" y="241"/>
                  </a:cubicBezTo>
                  <a:cubicBezTo>
                    <a:pt x="1331" y="317"/>
                    <a:pt x="1316" y="347"/>
                    <a:pt x="1361" y="392"/>
                  </a:cubicBezTo>
                  <a:lnTo>
                    <a:pt x="1361" y="392"/>
                  </a:lnTo>
                  <a:lnTo>
                    <a:pt x="1361" y="392"/>
                  </a:lnTo>
                  <a:cubicBezTo>
                    <a:pt x="1558" y="453"/>
                    <a:pt x="1709" y="665"/>
                    <a:pt x="1664" y="816"/>
                  </a:cubicBezTo>
                  <a:cubicBezTo>
                    <a:pt x="1649" y="861"/>
                    <a:pt x="1618" y="937"/>
                    <a:pt x="1543" y="952"/>
                  </a:cubicBezTo>
                  <a:cubicBezTo>
                    <a:pt x="1528" y="967"/>
                    <a:pt x="1512" y="967"/>
                    <a:pt x="1482" y="967"/>
                  </a:cubicBez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7" name="Freeform 89">
              <a:extLst>
                <a:ext uri="{FF2B5EF4-FFF2-40B4-BE49-F238E27FC236}">
                  <a16:creationId xmlns:a16="http://schemas.microsoft.com/office/drawing/2014/main" id="{75F25315-7A4B-4765-8634-15CF063D1A1D}"/>
                </a:ext>
              </a:extLst>
            </p:cNvPr>
            <p:cNvSpPr>
              <a:spLocks noChangeArrowheads="1"/>
            </p:cNvSpPr>
            <p:nvPr/>
          </p:nvSpPr>
          <p:spPr bwMode="auto">
            <a:xfrm>
              <a:off x="4032250" y="3240088"/>
              <a:ext cx="387350" cy="506412"/>
            </a:xfrm>
            <a:custGeom>
              <a:avLst/>
              <a:gdLst>
                <a:gd name="T0" fmla="*/ 484 w 1075"/>
                <a:gd name="T1" fmla="*/ 1407 h 1408"/>
                <a:gd name="T2" fmla="*/ 484 w 1075"/>
                <a:gd name="T3" fmla="*/ 1407 h 1408"/>
                <a:gd name="T4" fmla="*/ 469 w 1075"/>
                <a:gd name="T5" fmla="*/ 1391 h 1408"/>
                <a:gd name="T6" fmla="*/ 15 w 1075"/>
                <a:gd name="T7" fmla="*/ 1180 h 1408"/>
                <a:gd name="T8" fmla="*/ 0 w 1075"/>
                <a:gd name="T9" fmla="*/ 1135 h 1408"/>
                <a:gd name="T10" fmla="*/ 575 w 1075"/>
                <a:gd name="T11" fmla="*/ 15 h 1408"/>
                <a:gd name="T12" fmla="*/ 590 w 1075"/>
                <a:gd name="T13" fmla="*/ 0 h 1408"/>
                <a:gd name="T14" fmla="*/ 605 w 1075"/>
                <a:gd name="T15" fmla="*/ 0 h 1408"/>
                <a:gd name="T16" fmla="*/ 1059 w 1075"/>
                <a:gd name="T17" fmla="*/ 227 h 1408"/>
                <a:gd name="T18" fmla="*/ 1074 w 1075"/>
                <a:gd name="T19" fmla="*/ 258 h 1408"/>
                <a:gd name="T20" fmla="*/ 515 w 1075"/>
                <a:gd name="T21" fmla="*/ 1391 h 1408"/>
                <a:gd name="T22" fmla="*/ 484 w 1075"/>
                <a:gd name="T23" fmla="*/ 1407 h 1408"/>
                <a:gd name="T24" fmla="*/ 76 w 1075"/>
                <a:gd name="T25" fmla="*/ 1135 h 1408"/>
                <a:gd name="T26" fmla="*/ 76 w 1075"/>
                <a:gd name="T27" fmla="*/ 1135 h 1408"/>
                <a:gd name="T28" fmla="*/ 469 w 1075"/>
                <a:gd name="T29" fmla="*/ 1332 h 1408"/>
                <a:gd name="T30" fmla="*/ 1014 w 1075"/>
                <a:gd name="T31" fmla="*/ 258 h 1408"/>
                <a:gd name="T32" fmla="*/ 605 w 1075"/>
                <a:gd name="T33" fmla="*/ 61 h 1408"/>
                <a:gd name="T34" fmla="*/ 76 w 1075"/>
                <a:gd name="T35" fmla="*/ 1135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5" h="1408">
                  <a:moveTo>
                    <a:pt x="484" y="1407"/>
                  </a:moveTo>
                  <a:lnTo>
                    <a:pt x="484" y="1407"/>
                  </a:lnTo>
                  <a:cubicBezTo>
                    <a:pt x="484" y="1407"/>
                    <a:pt x="469" y="1407"/>
                    <a:pt x="469" y="1391"/>
                  </a:cubicBezTo>
                  <a:cubicBezTo>
                    <a:pt x="15" y="1180"/>
                    <a:pt x="15" y="1180"/>
                    <a:pt x="15" y="1180"/>
                  </a:cubicBezTo>
                  <a:cubicBezTo>
                    <a:pt x="0" y="1165"/>
                    <a:pt x="0" y="1150"/>
                    <a:pt x="0" y="1135"/>
                  </a:cubicBezTo>
                  <a:cubicBezTo>
                    <a:pt x="575" y="15"/>
                    <a:pt x="575" y="15"/>
                    <a:pt x="575" y="15"/>
                  </a:cubicBezTo>
                  <a:cubicBezTo>
                    <a:pt x="575" y="0"/>
                    <a:pt x="590" y="0"/>
                    <a:pt x="590" y="0"/>
                  </a:cubicBezTo>
                  <a:cubicBezTo>
                    <a:pt x="605" y="0"/>
                    <a:pt x="605" y="0"/>
                    <a:pt x="605" y="0"/>
                  </a:cubicBezTo>
                  <a:cubicBezTo>
                    <a:pt x="1059" y="227"/>
                    <a:pt x="1059" y="227"/>
                    <a:pt x="1059" y="227"/>
                  </a:cubicBezTo>
                  <a:cubicBezTo>
                    <a:pt x="1074" y="227"/>
                    <a:pt x="1074" y="242"/>
                    <a:pt x="1074" y="258"/>
                  </a:cubicBezTo>
                  <a:cubicBezTo>
                    <a:pt x="515" y="1391"/>
                    <a:pt x="515" y="1391"/>
                    <a:pt x="515" y="1391"/>
                  </a:cubicBezTo>
                  <a:cubicBezTo>
                    <a:pt x="500" y="1391"/>
                    <a:pt x="500" y="1407"/>
                    <a:pt x="484" y="1407"/>
                  </a:cubicBezTo>
                  <a:close/>
                  <a:moveTo>
                    <a:pt x="76" y="1135"/>
                  </a:moveTo>
                  <a:lnTo>
                    <a:pt x="76" y="1135"/>
                  </a:lnTo>
                  <a:cubicBezTo>
                    <a:pt x="469" y="1332"/>
                    <a:pt x="469" y="1332"/>
                    <a:pt x="469" y="1332"/>
                  </a:cubicBezTo>
                  <a:cubicBezTo>
                    <a:pt x="1014" y="258"/>
                    <a:pt x="1014" y="258"/>
                    <a:pt x="1014" y="258"/>
                  </a:cubicBezTo>
                  <a:cubicBezTo>
                    <a:pt x="605" y="61"/>
                    <a:pt x="605" y="61"/>
                    <a:pt x="605" y="61"/>
                  </a:cubicBezTo>
                  <a:lnTo>
                    <a:pt x="76" y="1135"/>
                  </a:lnTo>
                  <a:close/>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8" name="Freeform 90">
              <a:extLst>
                <a:ext uri="{FF2B5EF4-FFF2-40B4-BE49-F238E27FC236}">
                  <a16:creationId xmlns:a16="http://schemas.microsoft.com/office/drawing/2014/main" id="{209FBF1F-6519-4C87-930E-16E295B8A77E}"/>
                </a:ext>
              </a:extLst>
            </p:cNvPr>
            <p:cNvSpPr>
              <a:spLocks noChangeArrowheads="1"/>
            </p:cNvSpPr>
            <p:nvPr/>
          </p:nvSpPr>
          <p:spPr bwMode="auto">
            <a:xfrm>
              <a:off x="4641850" y="4067175"/>
              <a:ext cx="82550" cy="22225"/>
            </a:xfrm>
            <a:custGeom>
              <a:avLst/>
              <a:gdLst>
                <a:gd name="T0" fmla="*/ 30 w 228"/>
                <a:gd name="T1" fmla="*/ 60 h 61"/>
                <a:gd name="T2" fmla="*/ 30 w 228"/>
                <a:gd name="T3" fmla="*/ 60 h 61"/>
                <a:gd name="T4" fmla="*/ 0 w 228"/>
                <a:gd name="T5" fmla="*/ 30 h 61"/>
                <a:gd name="T6" fmla="*/ 30 w 228"/>
                <a:gd name="T7" fmla="*/ 0 h 61"/>
                <a:gd name="T8" fmla="*/ 197 w 228"/>
                <a:gd name="T9" fmla="*/ 0 h 61"/>
                <a:gd name="T10" fmla="*/ 227 w 228"/>
                <a:gd name="T11" fmla="*/ 30 h 61"/>
                <a:gd name="T12" fmla="*/ 197 w 228"/>
                <a:gd name="T13" fmla="*/ 60 h 61"/>
                <a:gd name="T14" fmla="*/ 30 w 228"/>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61">
                  <a:moveTo>
                    <a:pt x="30" y="60"/>
                  </a:moveTo>
                  <a:lnTo>
                    <a:pt x="30" y="60"/>
                  </a:lnTo>
                  <a:cubicBezTo>
                    <a:pt x="15" y="60"/>
                    <a:pt x="0" y="45"/>
                    <a:pt x="0" y="30"/>
                  </a:cubicBezTo>
                  <a:cubicBezTo>
                    <a:pt x="0" y="15"/>
                    <a:pt x="15" y="0"/>
                    <a:pt x="30" y="0"/>
                  </a:cubicBezTo>
                  <a:cubicBezTo>
                    <a:pt x="197" y="0"/>
                    <a:pt x="197" y="0"/>
                    <a:pt x="197" y="0"/>
                  </a:cubicBezTo>
                  <a:cubicBezTo>
                    <a:pt x="212" y="0"/>
                    <a:pt x="227" y="15"/>
                    <a:pt x="227" y="30"/>
                  </a:cubicBezTo>
                  <a:cubicBezTo>
                    <a:pt x="227" y="45"/>
                    <a:pt x="212" y="60"/>
                    <a:pt x="197" y="60"/>
                  </a:cubicBezTo>
                  <a:lnTo>
                    <a:pt x="30" y="60"/>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9" name="Freeform 91">
              <a:extLst>
                <a:ext uri="{FF2B5EF4-FFF2-40B4-BE49-F238E27FC236}">
                  <a16:creationId xmlns:a16="http://schemas.microsoft.com/office/drawing/2014/main" id="{80BF2CDD-6A4C-4ED7-8997-B3CA5BE3504B}"/>
                </a:ext>
              </a:extLst>
            </p:cNvPr>
            <p:cNvSpPr>
              <a:spLocks noChangeArrowheads="1"/>
            </p:cNvSpPr>
            <p:nvPr/>
          </p:nvSpPr>
          <p:spPr bwMode="auto">
            <a:xfrm>
              <a:off x="4762500" y="4067175"/>
              <a:ext cx="82550" cy="22225"/>
            </a:xfrm>
            <a:custGeom>
              <a:avLst/>
              <a:gdLst>
                <a:gd name="T0" fmla="*/ 30 w 228"/>
                <a:gd name="T1" fmla="*/ 60 h 61"/>
                <a:gd name="T2" fmla="*/ 30 w 228"/>
                <a:gd name="T3" fmla="*/ 60 h 61"/>
                <a:gd name="T4" fmla="*/ 0 w 228"/>
                <a:gd name="T5" fmla="*/ 30 h 61"/>
                <a:gd name="T6" fmla="*/ 30 w 228"/>
                <a:gd name="T7" fmla="*/ 0 h 61"/>
                <a:gd name="T8" fmla="*/ 196 w 228"/>
                <a:gd name="T9" fmla="*/ 0 h 61"/>
                <a:gd name="T10" fmla="*/ 227 w 228"/>
                <a:gd name="T11" fmla="*/ 30 h 61"/>
                <a:gd name="T12" fmla="*/ 196 w 228"/>
                <a:gd name="T13" fmla="*/ 60 h 61"/>
                <a:gd name="T14" fmla="*/ 30 w 228"/>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61">
                  <a:moveTo>
                    <a:pt x="30" y="60"/>
                  </a:moveTo>
                  <a:lnTo>
                    <a:pt x="30" y="60"/>
                  </a:lnTo>
                  <a:cubicBezTo>
                    <a:pt x="15" y="60"/>
                    <a:pt x="0" y="45"/>
                    <a:pt x="0" y="30"/>
                  </a:cubicBezTo>
                  <a:cubicBezTo>
                    <a:pt x="0" y="15"/>
                    <a:pt x="15" y="0"/>
                    <a:pt x="30" y="0"/>
                  </a:cubicBezTo>
                  <a:cubicBezTo>
                    <a:pt x="196" y="0"/>
                    <a:pt x="196" y="0"/>
                    <a:pt x="196" y="0"/>
                  </a:cubicBezTo>
                  <a:cubicBezTo>
                    <a:pt x="211" y="0"/>
                    <a:pt x="227" y="15"/>
                    <a:pt x="227" y="30"/>
                  </a:cubicBezTo>
                  <a:cubicBezTo>
                    <a:pt x="227" y="45"/>
                    <a:pt x="211" y="60"/>
                    <a:pt x="196" y="60"/>
                  </a:cubicBezTo>
                  <a:lnTo>
                    <a:pt x="30" y="60"/>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0" name="Freeform 92">
              <a:extLst>
                <a:ext uri="{FF2B5EF4-FFF2-40B4-BE49-F238E27FC236}">
                  <a16:creationId xmlns:a16="http://schemas.microsoft.com/office/drawing/2014/main" id="{E79054EB-823A-47CB-A564-BFBEB4576185}"/>
                </a:ext>
              </a:extLst>
            </p:cNvPr>
            <p:cNvSpPr>
              <a:spLocks noChangeArrowheads="1"/>
            </p:cNvSpPr>
            <p:nvPr/>
          </p:nvSpPr>
          <p:spPr bwMode="auto">
            <a:xfrm>
              <a:off x="4886325" y="4067175"/>
              <a:ext cx="80963" cy="22225"/>
            </a:xfrm>
            <a:custGeom>
              <a:avLst/>
              <a:gdLst>
                <a:gd name="T0" fmla="*/ 30 w 227"/>
                <a:gd name="T1" fmla="*/ 60 h 61"/>
                <a:gd name="T2" fmla="*/ 30 w 227"/>
                <a:gd name="T3" fmla="*/ 60 h 61"/>
                <a:gd name="T4" fmla="*/ 0 w 227"/>
                <a:gd name="T5" fmla="*/ 30 h 61"/>
                <a:gd name="T6" fmla="*/ 30 w 227"/>
                <a:gd name="T7" fmla="*/ 0 h 61"/>
                <a:gd name="T8" fmla="*/ 196 w 227"/>
                <a:gd name="T9" fmla="*/ 0 h 61"/>
                <a:gd name="T10" fmla="*/ 226 w 227"/>
                <a:gd name="T11" fmla="*/ 30 h 61"/>
                <a:gd name="T12" fmla="*/ 196 w 227"/>
                <a:gd name="T13" fmla="*/ 60 h 61"/>
                <a:gd name="T14" fmla="*/ 30 w 22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61">
                  <a:moveTo>
                    <a:pt x="30" y="60"/>
                  </a:moveTo>
                  <a:lnTo>
                    <a:pt x="30" y="60"/>
                  </a:lnTo>
                  <a:cubicBezTo>
                    <a:pt x="15" y="60"/>
                    <a:pt x="0" y="45"/>
                    <a:pt x="0" y="30"/>
                  </a:cubicBezTo>
                  <a:cubicBezTo>
                    <a:pt x="0" y="15"/>
                    <a:pt x="15" y="0"/>
                    <a:pt x="30" y="0"/>
                  </a:cubicBezTo>
                  <a:cubicBezTo>
                    <a:pt x="196" y="0"/>
                    <a:pt x="196" y="0"/>
                    <a:pt x="196" y="0"/>
                  </a:cubicBezTo>
                  <a:cubicBezTo>
                    <a:pt x="211" y="0"/>
                    <a:pt x="226" y="15"/>
                    <a:pt x="226" y="30"/>
                  </a:cubicBezTo>
                  <a:cubicBezTo>
                    <a:pt x="226" y="45"/>
                    <a:pt x="211" y="60"/>
                    <a:pt x="196" y="60"/>
                  </a:cubicBezTo>
                  <a:lnTo>
                    <a:pt x="30" y="60"/>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1" name="Freeform 93">
              <a:extLst>
                <a:ext uri="{FF2B5EF4-FFF2-40B4-BE49-F238E27FC236}">
                  <a16:creationId xmlns:a16="http://schemas.microsoft.com/office/drawing/2014/main" id="{DC3D4A0E-9FBE-4556-8EDF-E07743CE7A64}"/>
                </a:ext>
              </a:extLst>
            </p:cNvPr>
            <p:cNvSpPr>
              <a:spLocks noChangeArrowheads="1"/>
            </p:cNvSpPr>
            <p:nvPr/>
          </p:nvSpPr>
          <p:spPr bwMode="auto">
            <a:xfrm>
              <a:off x="5006975" y="4067175"/>
              <a:ext cx="82550" cy="22225"/>
            </a:xfrm>
            <a:custGeom>
              <a:avLst/>
              <a:gdLst>
                <a:gd name="T0" fmla="*/ 31 w 228"/>
                <a:gd name="T1" fmla="*/ 60 h 61"/>
                <a:gd name="T2" fmla="*/ 31 w 228"/>
                <a:gd name="T3" fmla="*/ 60 h 61"/>
                <a:gd name="T4" fmla="*/ 0 w 228"/>
                <a:gd name="T5" fmla="*/ 30 h 61"/>
                <a:gd name="T6" fmla="*/ 31 w 228"/>
                <a:gd name="T7" fmla="*/ 0 h 61"/>
                <a:gd name="T8" fmla="*/ 197 w 228"/>
                <a:gd name="T9" fmla="*/ 0 h 61"/>
                <a:gd name="T10" fmla="*/ 227 w 228"/>
                <a:gd name="T11" fmla="*/ 30 h 61"/>
                <a:gd name="T12" fmla="*/ 197 w 228"/>
                <a:gd name="T13" fmla="*/ 60 h 61"/>
                <a:gd name="T14" fmla="*/ 31 w 228"/>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61">
                  <a:moveTo>
                    <a:pt x="31" y="60"/>
                  </a:moveTo>
                  <a:lnTo>
                    <a:pt x="31" y="60"/>
                  </a:lnTo>
                  <a:cubicBezTo>
                    <a:pt x="15" y="60"/>
                    <a:pt x="0" y="45"/>
                    <a:pt x="0" y="30"/>
                  </a:cubicBezTo>
                  <a:cubicBezTo>
                    <a:pt x="0" y="15"/>
                    <a:pt x="15" y="0"/>
                    <a:pt x="31" y="0"/>
                  </a:cubicBezTo>
                  <a:cubicBezTo>
                    <a:pt x="197" y="0"/>
                    <a:pt x="197" y="0"/>
                    <a:pt x="197" y="0"/>
                  </a:cubicBezTo>
                  <a:cubicBezTo>
                    <a:pt x="212" y="0"/>
                    <a:pt x="227" y="15"/>
                    <a:pt x="227" y="30"/>
                  </a:cubicBezTo>
                  <a:cubicBezTo>
                    <a:pt x="227" y="45"/>
                    <a:pt x="212" y="60"/>
                    <a:pt x="197" y="60"/>
                  </a:cubicBezTo>
                  <a:lnTo>
                    <a:pt x="31" y="60"/>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2" name="Freeform 94">
              <a:extLst>
                <a:ext uri="{FF2B5EF4-FFF2-40B4-BE49-F238E27FC236}">
                  <a16:creationId xmlns:a16="http://schemas.microsoft.com/office/drawing/2014/main" id="{0E49C463-4236-47B0-B876-DAE1411ACD5F}"/>
                </a:ext>
              </a:extLst>
            </p:cNvPr>
            <p:cNvSpPr>
              <a:spLocks noChangeArrowheads="1"/>
            </p:cNvSpPr>
            <p:nvPr/>
          </p:nvSpPr>
          <p:spPr bwMode="auto">
            <a:xfrm>
              <a:off x="4440238" y="3876675"/>
              <a:ext cx="120650" cy="190500"/>
            </a:xfrm>
            <a:custGeom>
              <a:avLst/>
              <a:gdLst>
                <a:gd name="T0" fmla="*/ 196 w 334"/>
                <a:gd name="T1" fmla="*/ 529 h 530"/>
                <a:gd name="T2" fmla="*/ 196 w 334"/>
                <a:gd name="T3" fmla="*/ 529 h 530"/>
                <a:gd name="T4" fmla="*/ 106 w 334"/>
                <a:gd name="T5" fmla="*/ 393 h 530"/>
                <a:gd name="T6" fmla="*/ 121 w 334"/>
                <a:gd name="T7" fmla="*/ 347 h 530"/>
                <a:gd name="T8" fmla="*/ 121 w 334"/>
                <a:gd name="T9" fmla="*/ 302 h 530"/>
                <a:gd name="T10" fmla="*/ 75 w 334"/>
                <a:gd name="T11" fmla="*/ 302 h 530"/>
                <a:gd name="T12" fmla="*/ 0 w 334"/>
                <a:gd name="T13" fmla="*/ 166 h 530"/>
                <a:gd name="T14" fmla="*/ 106 w 334"/>
                <a:gd name="T15" fmla="*/ 0 h 530"/>
                <a:gd name="T16" fmla="*/ 106 w 334"/>
                <a:gd name="T17" fmla="*/ 0 h 530"/>
                <a:gd name="T18" fmla="*/ 181 w 334"/>
                <a:gd name="T19" fmla="*/ 30 h 530"/>
                <a:gd name="T20" fmla="*/ 45 w 334"/>
                <a:gd name="T21" fmla="*/ 166 h 530"/>
                <a:gd name="T22" fmla="*/ 60 w 334"/>
                <a:gd name="T23" fmla="*/ 242 h 530"/>
                <a:gd name="T24" fmla="*/ 75 w 334"/>
                <a:gd name="T25" fmla="*/ 257 h 530"/>
                <a:gd name="T26" fmla="*/ 166 w 334"/>
                <a:gd name="T27" fmla="*/ 257 h 530"/>
                <a:gd name="T28" fmla="*/ 181 w 334"/>
                <a:gd name="T29" fmla="*/ 242 h 530"/>
                <a:gd name="T30" fmla="*/ 333 w 334"/>
                <a:gd name="T31" fmla="*/ 196 h 530"/>
                <a:gd name="T32" fmla="*/ 333 w 334"/>
                <a:gd name="T33" fmla="*/ 257 h 530"/>
                <a:gd name="T34" fmla="*/ 166 w 334"/>
                <a:gd name="T35" fmla="*/ 393 h 530"/>
                <a:gd name="T36" fmla="*/ 181 w 334"/>
                <a:gd name="T37" fmla="*/ 468 h 530"/>
                <a:gd name="T38" fmla="*/ 181 w 334"/>
                <a:gd name="T39" fmla="*/ 484 h 530"/>
                <a:gd name="T40" fmla="*/ 333 w 334"/>
                <a:gd name="T41" fmla="*/ 484 h 530"/>
                <a:gd name="T42" fmla="*/ 333 w 334"/>
                <a:gd name="T43" fmla="*/ 529 h 530"/>
                <a:gd name="T44" fmla="*/ 196 w 334"/>
                <a:gd name="T45" fmla="*/ 52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530">
                  <a:moveTo>
                    <a:pt x="196" y="529"/>
                  </a:moveTo>
                  <a:lnTo>
                    <a:pt x="196" y="529"/>
                  </a:lnTo>
                  <a:cubicBezTo>
                    <a:pt x="181" y="529"/>
                    <a:pt x="106" y="529"/>
                    <a:pt x="106" y="393"/>
                  </a:cubicBezTo>
                  <a:cubicBezTo>
                    <a:pt x="106" y="378"/>
                    <a:pt x="106" y="363"/>
                    <a:pt x="121" y="347"/>
                  </a:cubicBezTo>
                  <a:cubicBezTo>
                    <a:pt x="121" y="302"/>
                    <a:pt x="121" y="302"/>
                    <a:pt x="121" y="302"/>
                  </a:cubicBezTo>
                  <a:cubicBezTo>
                    <a:pt x="75" y="302"/>
                    <a:pt x="75" y="302"/>
                    <a:pt x="75" y="302"/>
                  </a:cubicBezTo>
                  <a:cubicBezTo>
                    <a:pt x="75" y="302"/>
                    <a:pt x="0" y="302"/>
                    <a:pt x="0" y="166"/>
                  </a:cubicBezTo>
                  <a:cubicBezTo>
                    <a:pt x="0" y="90"/>
                    <a:pt x="30" y="30"/>
                    <a:pt x="106" y="0"/>
                  </a:cubicBezTo>
                  <a:lnTo>
                    <a:pt x="106" y="0"/>
                  </a:lnTo>
                  <a:cubicBezTo>
                    <a:pt x="121" y="0"/>
                    <a:pt x="151" y="15"/>
                    <a:pt x="181" y="30"/>
                  </a:cubicBezTo>
                  <a:cubicBezTo>
                    <a:pt x="106" y="45"/>
                    <a:pt x="45" y="90"/>
                    <a:pt x="45" y="166"/>
                  </a:cubicBezTo>
                  <a:cubicBezTo>
                    <a:pt x="45" y="211"/>
                    <a:pt x="60" y="226"/>
                    <a:pt x="60" y="242"/>
                  </a:cubicBezTo>
                  <a:cubicBezTo>
                    <a:pt x="75" y="257"/>
                    <a:pt x="75" y="257"/>
                    <a:pt x="75" y="257"/>
                  </a:cubicBezTo>
                  <a:cubicBezTo>
                    <a:pt x="166" y="257"/>
                    <a:pt x="166" y="257"/>
                    <a:pt x="166" y="257"/>
                  </a:cubicBezTo>
                  <a:cubicBezTo>
                    <a:pt x="181" y="242"/>
                    <a:pt x="181" y="242"/>
                    <a:pt x="181" y="242"/>
                  </a:cubicBezTo>
                  <a:cubicBezTo>
                    <a:pt x="212" y="211"/>
                    <a:pt x="272" y="196"/>
                    <a:pt x="333" y="196"/>
                  </a:cubicBezTo>
                  <a:cubicBezTo>
                    <a:pt x="333" y="257"/>
                    <a:pt x="333" y="257"/>
                    <a:pt x="333" y="257"/>
                  </a:cubicBezTo>
                  <a:cubicBezTo>
                    <a:pt x="227" y="257"/>
                    <a:pt x="166" y="302"/>
                    <a:pt x="166" y="393"/>
                  </a:cubicBezTo>
                  <a:cubicBezTo>
                    <a:pt x="166" y="438"/>
                    <a:pt x="166" y="453"/>
                    <a:pt x="181" y="468"/>
                  </a:cubicBezTo>
                  <a:cubicBezTo>
                    <a:pt x="181" y="484"/>
                    <a:pt x="181" y="484"/>
                    <a:pt x="181" y="484"/>
                  </a:cubicBezTo>
                  <a:cubicBezTo>
                    <a:pt x="333" y="484"/>
                    <a:pt x="333" y="484"/>
                    <a:pt x="333" y="484"/>
                  </a:cubicBezTo>
                  <a:cubicBezTo>
                    <a:pt x="333" y="529"/>
                    <a:pt x="333" y="529"/>
                    <a:pt x="333" y="529"/>
                  </a:cubicBezTo>
                  <a:lnTo>
                    <a:pt x="196" y="529"/>
                  </a:lnTo>
                </a:path>
              </a:pathLst>
            </a:custGeom>
            <a:solidFill>
              <a:srgbClr val="007F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3714397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Strategies to recover from COVID shock</a:t>
            </a:r>
          </a:p>
        </p:txBody>
      </p:sp>
      <p:sp>
        <p:nvSpPr>
          <p:cNvPr id="4" name="Text Placeholder 3"/>
          <p:cNvSpPr>
            <a:spLocks noGrp="1"/>
          </p:cNvSpPr>
          <p:nvPr>
            <p:ph type="body" sz="quarter" idx="10"/>
          </p:nvPr>
        </p:nvSpPr>
        <p:spPr/>
        <p:txBody>
          <a:bodyPr>
            <a:normAutofit/>
          </a:bodyPr>
          <a:lstStyle/>
          <a:p>
            <a:r>
              <a:rPr lang="en-AU" dirty="0"/>
              <a:t>Stabilise, recover and grow</a:t>
            </a:r>
          </a:p>
        </p:txBody>
      </p:sp>
      <p:graphicFrame>
        <p:nvGraphicFramePr>
          <p:cNvPr id="6" name="Table 5"/>
          <p:cNvGraphicFramePr>
            <a:graphicFrameLocks noGrp="1"/>
          </p:cNvGraphicFramePr>
          <p:nvPr>
            <p:extLst>
              <p:ext uri="{D42A27DB-BD31-4B8C-83A1-F6EECF244321}">
                <p14:modId xmlns:p14="http://schemas.microsoft.com/office/powerpoint/2010/main" val="3775566257"/>
              </p:ext>
            </p:extLst>
          </p:nvPr>
        </p:nvGraphicFramePr>
        <p:xfrm>
          <a:off x="576262" y="1652956"/>
          <a:ext cx="7526338" cy="327701"/>
        </p:xfrm>
        <a:graphic>
          <a:graphicData uri="http://schemas.openxmlformats.org/drawingml/2006/table">
            <a:tbl>
              <a:tblPr firstRow="1" bandRow="1">
                <a:tableStyleId>{5940675A-B579-460E-94D1-54222C63F5DA}</a:tableStyleId>
              </a:tblPr>
              <a:tblGrid>
                <a:gridCol w="406400">
                  <a:extLst>
                    <a:ext uri="{9D8B030D-6E8A-4147-A177-3AD203B41FA5}">
                      <a16:colId xmlns:a16="http://schemas.microsoft.com/office/drawing/2014/main" val="20001"/>
                    </a:ext>
                  </a:extLst>
                </a:gridCol>
                <a:gridCol w="7119938">
                  <a:extLst>
                    <a:ext uri="{9D8B030D-6E8A-4147-A177-3AD203B41FA5}">
                      <a16:colId xmlns:a16="http://schemas.microsoft.com/office/drawing/2014/main" val="20002"/>
                    </a:ext>
                  </a:extLst>
                </a:gridCol>
              </a:tblGrid>
              <a:tr h="327701">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dirty="0">
                          <a:solidFill>
                            <a:schemeClr val="accent3"/>
                          </a:solidFill>
                          <a:latin typeface="Wingdings 3" panose="05040102010807070707" pitchFamily="18" charset="2"/>
                        </a:rPr>
                        <a:t>u</a:t>
                      </a:r>
                      <a:endParaRPr kumimoji="0" lang="en-AU" sz="1800" b="1" i="0" u="none" strike="noStrike" kern="1200" cap="none" spc="0" normalizeH="0" baseline="0" noProof="0" dirty="0">
                        <a:ln>
                          <a:noFill/>
                        </a:ln>
                        <a:solidFill>
                          <a:schemeClr val="accent3"/>
                        </a:solidFill>
                        <a:effectLst/>
                        <a:uLnTx/>
                        <a:uFillTx/>
                        <a:latin typeface="+mn-lt"/>
                        <a:ea typeface="+mn-ea"/>
                        <a:cs typeface="+mn-cs"/>
                      </a:endParaRPr>
                    </a:p>
                  </a:txBody>
                  <a:tcPr marL="90000" marR="9000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600" dirty="0">
                          <a:effectLst/>
                          <a:latin typeface="Arial" panose="020B0604020202020204" pitchFamily="34" charset="0"/>
                          <a:ea typeface="Calibri" panose="020F0502020204030204" pitchFamily="34" charset="0"/>
                          <a:cs typeface="Arial" panose="020B0604020202020204" pitchFamily="34" charset="0"/>
                        </a:rPr>
                        <a:t>Keep your financial records updated.</a:t>
                      </a:r>
                    </a:p>
                  </a:txBody>
                  <a:tcPr marL="90000" marR="9000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Table 2">
            <a:extLst>
              <a:ext uri="{FF2B5EF4-FFF2-40B4-BE49-F238E27FC236}">
                <a16:creationId xmlns:a16="http://schemas.microsoft.com/office/drawing/2014/main" id="{19C46E34-2B13-46FB-91E7-318E00879D6E}"/>
              </a:ext>
            </a:extLst>
          </p:cNvPr>
          <p:cNvGraphicFramePr>
            <a:graphicFrameLocks noGrp="1"/>
          </p:cNvGraphicFramePr>
          <p:nvPr>
            <p:extLst>
              <p:ext uri="{D42A27DB-BD31-4B8C-83A1-F6EECF244321}">
                <p14:modId xmlns:p14="http://schemas.microsoft.com/office/powerpoint/2010/main" val="4140997995"/>
              </p:ext>
            </p:extLst>
          </p:nvPr>
        </p:nvGraphicFramePr>
        <p:xfrm>
          <a:off x="576262" y="3098039"/>
          <a:ext cx="7526338" cy="327701"/>
        </p:xfrm>
        <a:graphic>
          <a:graphicData uri="http://schemas.openxmlformats.org/drawingml/2006/table">
            <a:tbl>
              <a:tblPr firstRow="1" bandRow="1">
                <a:tableStyleId>{5940675A-B579-460E-94D1-54222C63F5DA}</a:tableStyleId>
              </a:tblPr>
              <a:tblGrid>
                <a:gridCol w="406400">
                  <a:extLst>
                    <a:ext uri="{9D8B030D-6E8A-4147-A177-3AD203B41FA5}">
                      <a16:colId xmlns:a16="http://schemas.microsoft.com/office/drawing/2014/main" val="3012986841"/>
                    </a:ext>
                  </a:extLst>
                </a:gridCol>
                <a:gridCol w="7119938">
                  <a:extLst>
                    <a:ext uri="{9D8B030D-6E8A-4147-A177-3AD203B41FA5}">
                      <a16:colId xmlns:a16="http://schemas.microsoft.com/office/drawing/2014/main" val="514476410"/>
                    </a:ext>
                  </a:extLst>
                </a:gridCol>
              </a:tblGrid>
              <a:tr h="327701">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dirty="0">
                          <a:solidFill>
                            <a:schemeClr val="accent3"/>
                          </a:solidFill>
                          <a:latin typeface="Wingdings 3" panose="05040102010807070707" pitchFamily="18" charset="2"/>
                        </a:rPr>
                        <a:t>u</a:t>
                      </a:r>
                      <a:endParaRPr kumimoji="0" lang="en-AU" sz="1800" b="1" i="0" u="none" strike="noStrike" kern="1200" cap="none" spc="0" normalizeH="0" baseline="0" noProof="0" dirty="0">
                        <a:ln>
                          <a:noFill/>
                        </a:ln>
                        <a:solidFill>
                          <a:schemeClr val="accent3"/>
                        </a:solidFill>
                        <a:effectLst/>
                        <a:uLnTx/>
                        <a:uFillTx/>
                        <a:latin typeface="+mn-lt"/>
                        <a:ea typeface="+mn-ea"/>
                        <a:cs typeface="+mn-cs"/>
                      </a:endParaRPr>
                    </a:p>
                  </a:txBody>
                  <a:tcPr marL="90000" marR="9000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Understand what your variable costs and fixed costs are. </a:t>
                      </a:r>
                    </a:p>
                  </a:txBody>
                  <a:tcPr marL="90000" marR="9000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9755352"/>
                  </a:ext>
                </a:extLst>
              </a:tr>
            </a:tbl>
          </a:graphicData>
        </a:graphic>
      </p:graphicFrame>
      <p:graphicFrame>
        <p:nvGraphicFramePr>
          <p:cNvPr id="7" name="Table 6">
            <a:extLst>
              <a:ext uri="{FF2B5EF4-FFF2-40B4-BE49-F238E27FC236}">
                <a16:creationId xmlns:a16="http://schemas.microsoft.com/office/drawing/2014/main" id="{50E6CDE6-A2C8-4660-B9FF-57D30E6AA25C}"/>
              </a:ext>
            </a:extLst>
          </p:cNvPr>
          <p:cNvGraphicFramePr>
            <a:graphicFrameLocks noGrp="1"/>
          </p:cNvGraphicFramePr>
          <p:nvPr>
            <p:extLst>
              <p:ext uri="{D42A27DB-BD31-4B8C-83A1-F6EECF244321}">
                <p14:modId xmlns:p14="http://schemas.microsoft.com/office/powerpoint/2010/main" val="3493745913"/>
              </p:ext>
            </p:extLst>
          </p:nvPr>
        </p:nvGraphicFramePr>
        <p:xfrm>
          <a:off x="576262" y="2129281"/>
          <a:ext cx="7526338" cy="327701"/>
        </p:xfrm>
        <a:graphic>
          <a:graphicData uri="http://schemas.openxmlformats.org/drawingml/2006/table">
            <a:tbl>
              <a:tblPr firstRow="1" bandRow="1">
                <a:tableStyleId>{5940675A-B579-460E-94D1-54222C63F5DA}</a:tableStyleId>
              </a:tblPr>
              <a:tblGrid>
                <a:gridCol w="406400">
                  <a:extLst>
                    <a:ext uri="{9D8B030D-6E8A-4147-A177-3AD203B41FA5}">
                      <a16:colId xmlns:a16="http://schemas.microsoft.com/office/drawing/2014/main" val="3808252509"/>
                    </a:ext>
                  </a:extLst>
                </a:gridCol>
                <a:gridCol w="7119938">
                  <a:extLst>
                    <a:ext uri="{9D8B030D-6E8A-4147-A177-3AD203B41FA5}">
                      <a16:colId xmlns:a16="http://schemas.microsoft.com/office/drawing/2014/main" val="1279570075"/>
                    </a:ext>
                  </a:extLst>
                </a:gridCol>
              </a:tblGrid>
              <a:tr h="327701">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dirty="0">
                          <a:solidFill>
                            <a:schemeClr val="accent3"/>
                          </a:solidFill>
                          <a:latin typeface="Wingdings 3" panose="05040102010807070707" pitchFamily="18" charset="2"/>
                        </a:rPr>
                        <a:t>u</a:t>
                      </a:r>
                      <a:endParaRPr kumimoji="0" lang="en-AU" sz="1800" b="1" i="0" u="none" strike="noStrike" kern="1200" cap="none" spc="0" normalizeH="0" baseline="0" noProof="0" dirty="0">
                        <a:ln>
                          <a:noFill/>
                        </a:ln>
                        <a:solidFill>
                          <a:schemeClr val="accent3"/>
                        </a:solidFill>
                        <a:effectLst/>
                        <a:uLnTx/>
                        <a:uFillTx/>
                        <a:latin typeface="+mn-lt"/>
                        <a:ea typeface="+mn-ea"/>
                        <a:cs typeface="+mn-cs"/>
                      </a:endParaRPr>
                    </a:p>
                  </a:txBody>
                  <a:tcPr marL="90000" marR="9000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600" dirty="0">
                          <a:effectLst/>
                          <a:latin typeface="+mn-lt"/>
                          <a:ea typeface="Calibri" panose="020F0502020204030204" pitchFamily="34" charset="0"/>
                        </a:rPr>
                        <a:t>Ensure the financial and strategic impact of board decisions are understood.</a:t>
                      </a:r>
                    </a:p>
                  </a:txBody>
                  <a:tcPr marL="90000" marR="9000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0985363"/>
                  </a:ext>
                </a:extLst>
              </a:tr>
            </a:tbl>
          </a:graphicData>
        </a:graphic>
      </p:graphicFrame>
      <p:graphicFrame>
        <p:nvGraphicFramePr>
          <p:cNvPr id="8" name="Table 7">
            <a:extLst>
              <a:ext uri="{FF2B5EF4-FFF2-40B4-BE49-F238E27FC236}">
                <a16:creationId xmlns:a16="http://schemas.microsoft.com/office/drawing/2014/main" id="{36D458FE-AF16-493D-9926-4F2E20CD2F81}"/>
              </a:ext>
            </a:extLst>
          </p:cNvPr>
          <p:cNvGraphicFramePr>
            <a:graphicFrameLocks noGrp="1"/>
          </p:cNvGraphicFramePr>
          <p:nvPr>
            <p:extLst>
              <p:ext uri="{D42A27DB-BD31-4B8C-83A1-F6EECF244321}">
                <p14:modId xmlns:p14="http://schemas.microsoft.com/office/powerpoint/2010/main" val="3982815864"/>
              </p:ext>
            </p:extLst>
          </p:nvPr>
        </p:nvGraphicFramePr>
        <p:xfrm>
          <a:off x="576262" y="2613660"/>
          <a:ext cx="7526338" cy="327701"/>
        </p:xfrm>
        <a:graphic>
          <a:graphicData uri="http://schemas.openxmlformats.org/drawingml/2006/table">
            <a:tbl>
              <a:tblPr firstRow="1" bandRow="1">
                <a:tableStyleId>{5940675A-B579-460E-94D1-54222C63F5DA}</a:tableStyleId>
              </a:tblPr>
              <a:tblGrid>
                <a:gridCol w="406400">
                  <a:extLst>
                    <a:ext uri="{9D8B030D-6E8A-4147-A177-3AD203B41FA5}">
                      <a16:colId xmlns:a16="http://schemas.microsoft.com/office/drawing/2014/main" val="4126490020"/>
                    </a:ext>
                  </a:extLst>
                </a:gridCol>
                <a:gridCol w="7119938">
                  <a:extLst>
                    <a:ext uri="{9D8B030D-6E8A-4147-A177-3AD203B41FA5}">
                      <a16:colId xmlns:a16="http://schemas.microsoft.com/office/drawing/2014/main" val="3667454085"/>
                    </a:ext>
                  </a:extLst>
                </a:gridCol>
              </a:tblGrid>
              <a:tr h="327701">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dirty="0">
                          <a:solidFill>
                            <a:schemeClr val="accent3"/>
                          </a:solidFill>
                          <a:latin typeface="Wingdings 3" panose="05040102010807070707" pitchFamily="18" charset="2"/>
                        </a:rPr>
                        <a:t>u</a:t>
                      </a:r>
                      <a:endParaRPr kumimoji="0" lang="en-AU" sz="1800" b="1" i="0" u="none" strike="noStrike" kern="1200" cap="none" spc="0" normalizeH="0" baseline="0" noProof="0" dirty="0">
                        <a:ln>
                          <a:noFill/>
                        </a:ln>
                        <a:solidFill>
                          <a:schemeClr val="accent3"/>
                        </a:solidFill>
                        <a:effectLst/>
                        <a:uLnTx/>
                        <a:uFillTx/>
                        <a:latin typeface="+mn-lt"/>
                        <a:ea typeface="+mn-ea"/>
                        <a:cs typeface="+mn-cs"/>
                      </a:endParaRPr>
                    </a:p>
                  </a:txBody>
                  <a:tcPr marL="90000" marR="9000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effectLst/>
                          <a:latin typeface="+mn-lt"/>
                          <a:ea typeface="Calibri" panose="020F0502020204030204" pitchFamily="34" charset="0"/>
                        </a:rPr>
                        <a:t>Brainstorm identified worst-case scenarios.</a:t>
                      </a:r>
                    </a:p>
                  </a:txBody>
                  <a:tcPr marL="90000" marR="9000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306927"/>
                  </a:ext>
                </a:extLst>
              </a:tr>
            </a:tbl>
          </a:graphicData>
        </a:graphic>
      </p:graphicFrame>
      <p:graphicFrame>
        <p:nvGraphicFramePr>
          <p:cNvPr id="10" name="Table 9">
            <a:extLst>
              <a:ext uri="{FF2B5EF4-FFF2-40B4-BE49-F238E27FC236}">
                <a16:creationId xmlns:a16="http://schemas.microsoft.com/office/drawing/2014/main" id="{46B60D70-F6ED-4003-B98C-F9ED67C2C38E}"/>
              </a:ext>
            </a:extLst>
          </p:cNvPr>
          <p:cNvGraphicFramePr>
            <a:graphicFrameLocks noGrp="1"/>
          </p:cNvGraphicFramePr>
          <p:nvPr>
            <p:extLst>
              <p:ext uri="{D42A27DB-BD31-4B8C-83A1-F6EECF244321}">
                <p14:modId xmlns:p14="http://schemas.microsoft.com/office/powerpoint/2010/main" val="3222387105"/>
              </p:ext>
            </p:extLst>
          </p:nvPr>
        </p:nvGraphicFramePr>
        <p:xfrm>
          <a:off x="576262" y="3582418"/>
          <a:ext cx="7526338" cy="327701"/>
        </p:xfrm>
        <a:graphic>
          <a:graphicData uri="http://schemas.openxmlformats.org/drawingml/2006/table">
            <a:tbl>
              <a:tblPr firstRow="1" bandRow="1">
                <a:tableStyleId>{5940675A-B579-460E-94D1-54222C63F5DA}</a:tableStyleId>
              </a:tblPr>
              <a:tblGrid>
                <a:gridCol w="406400">
                  <a:extLst>
                    <a:ext uri="{9D8B030D-6E8A-4147-A177-3AD203B41FA5}">
                      <a16:colId xmlns:a16="http://schemas.microsoft.com/office/drawing/2014/main" val="3012986841"/>
                    </a:ext>
                  </a:extLst>
                </a:gridCol>
                <a:gridCol w="7119938">
                  <a:extLst>
                    <a:ext uri="{9D8B030D-6E8A-4147-A177-3AD203B41FA5}">
                      <a16:colId xmlns:a16="http://schemas.microsoft.com/office/drawing/2014/main" val="514476410"/>
                    </a:ext>
                  </a:extLst>
                </a:gridCol>
              </a:tblGrid>
              <a:tr h="327701">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dirty="0">
                          <a:solidFill>
                            <a:schemeClr val="accent3"/>
                          </a:solidFill>
                          <a:latin typeface="Wingdings 3" panose="05040102010807070707" pitchFamily="18" charset="2"/>
                        </a:rPr>
                        <a:t>u</a:t>
                      </a:r>
                      <a:endParaRPr kumimoji="0" lang="en-AU" sz="1800" b="1" i="0" u="none" strike="noStrike" kern="1200" cap="none" spc="0" normalizeH="0" baseline="0" noProof="0" dirty="0">
                        <a:ln>
                          <a:noFill/>
                        </a:ln>
                        <a:solidFill>
                          <a:schemeClr val="accent3"/>
                        </a:solidFill>
                        <a:effectLst/>
                        <a:uLnTx/>
                        <a:uFillTx/>
                        <a:latin typeface="+mn-lt"/>
                        <a:ea typeface="+mn-ea"/>
                        <a:cs typeface="+mn-cs"/>
                      </a:endParaRPr>
                    </a:p>
                  </a:txBody>
                  <a:tcPr marL="90000" marR="9000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dirty="0">
                          <a:effectLst/>
                          <a:latin typeface="+mn-lt"/>
                          <a:ea typeface="Calibri" panose="020F0502020204030204" pitchFamily="34" charset="0"/>
                        </a:rPr>
                        <a:t>Reduce operating costs where possible, repeat the exercise if necessary.</a:t>
                      </a:r>
                      <a:endParaRPr lang="en-AU" sz="1600" dirty="0"/>
                    </a:p>
                  </a:txBody>
                  <a:tcPr marL="90000" marR="9000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9755352"/>
                  </a:ext>
                </a:extLst>
              </a:tr>
            </a:tbl>
          </a:graphicData>
        </a:graphic>
      </p:graphicFrame>
      <p:graphicFrame>
        <p:nvGraphicFramePr>
          <p:cNvPr id="11" name="Table 10">
            <a:extLst>
              <a:ext uri="{FF2B5EF4-FFF2-40B4-BE49-F238E27FC236}">
                <a16:creationId xmlns:a16="http://schemas.microsoft.com/office/drawing/2014/main" id="{5523A9FF-7D0F-4DDD-8248-AE05F8CB4250}"/>
              </a:ext>
            </a:extLst>
          </p:cNvPr>
          <p:cNvGraphicFramePr>
            <a:graphicFrameLocks noGrp="1"/>
          </p:cNvGraphicFramePr>
          <p:nvPr>
            <p:extLst>
              <p:ext uri="{D42A27DB-BD31-4B8C-83A1-F6EECF244321}">
                <p14:modId xmlns:p14="http://schemas.microsoft.com/office/powerpoint/2010/main" val="1017580213"/>
              </p:ext>
            </p:extLst>
          </p:nvPr>
        </p:nvGraphicFramePr>
        <p:xfrm>
          <a:off x="576262" y="4066797"/>
          <a:ext cx="7526338" cy="327701"/>
        </p:xfrm>
        <a:graphic>
          <a:graphicData uri="http://schemas.openxmlformats.org/drawingml/2006/table">
            <a:tbl>
              <a:tblPr firstRow="1" bandRow="1">
                <a:tableStyleId>{5940675A-B579-460E-94D1-54222C63F5DA}</a:tableStyleId>
              </a:tblPr>
              <a:tblGrid>
                <a:gridCol w="406400">
                  <a:extLst>
                    <a:ext uri="{9D8B030D-6E8A-4147-A177-3AD203B41FA5}">
                      <a16:colId xmlns:a16="http://schemas.microsoft.com/office/drawing/2014/main" val="20001"/>
                    </a:ext>
                  </a:extLst>
                </a:gridCol>
                <a:gridCol w="7119938">
                  <a:extLst>
                    <a:ext uri="{9D8B030D-6E8A-4147-A177-3AD203B41FA5}">
                      <a16:colId xmlns:a16="http://schemas.microsoft.com/office/drawing/2014/main" val="20002"/>
                    </a:ext>
                  </a:extLst>
                </a:gridCol>
              </a:tblGrid>
              <a:tr h="327701">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dirty="0">
                          <a:solidFill>
                            <a:schemeClr val="accent3"/>
                          </a:solidFill>
                          <a:latin typeface="Wingdings 3" panose="05040102010807070707" pitchFamily="18" charset="2"/>
                        </a:rPr>
                        <a:t>u</a:t>
                      </a:r>
                      <a:endParaRPr kumimoji="0" lang="en-AU" sz="1800" b="1" i="0" u="none" strike="noStrike" kern="1200" cap="none" spc="0" normalizeH="0" baseline="0" noProof="0" dirty="0">
                        <a:ln>
                          <a:noFill/>
                        </a:ln>
                        <a:solidFill>
                          <a:schemeClr val="accent3"/>
                        </a:solidFill>
                        <a:effectLst/>
                        <a:uLnTx/>
                        <a:uFillTx/>
                        <a:latin typeface="+mn-lt"/>
                        <a:ea typeface="+mn-ea"/>
                        <a:cs typeface="+mn-cs"/>
                      </a:endParaRPr>
                    </a:p>
                  </a:txBody>
                  <a:tcPr marL="90000" marR="9000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600" dirty="0">
                          <a:effectLst/>
                          <a:latin typeface="+mn-lt"/>
                          <a:ea typeface="Calibri" panose="020F0502020204030204" pitchFamily="34" charset="0"/>
                        </a:rPr>
                        <a:t>Everyone is in the same situation and effective communication is important.</a:t>
                      </a:r>
                    </a:p>
                  </a:txBody>
                  <a:tcPr marL="90000" marR="9000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DF1A2A2B-7BE9-4EE3-91B8-0D97C4CCE46A}"/>
              </a:ext>
            </a:extLst>
          </p:cNvPr>
          <p:cNvGraphicFramePr>
            <a:graphicFrameLocks noGrp="1"/>
          </p:cNvGraphicFramePr>
          <p:nvPr>
            <p:extLst>
              <p:ext uri="{D42A27DB-BD31-4B8C-83A1-F6EECF244321}">
                <p14:modId xmlns:p14="http://schemas.microsoft.com/office/powerpoint/2010/main" val="1860955034"/>
              </p:ext>
            </p:extLst>
          </p:nvPr>
        </p:nvGraphicFramePr>
        <p:xfrm>
          <a:off x="576262" y="4551176"/>
          <a:ext cx="7526338" cy="327701"/>
        </p:xfrm>
        <a:graphic>
          <a:graphicData uri="http://schemas.openxmlformats.org/drawingml/2006/table">
            <a:tbl>
              <a:tblPr firstRow="1" bandRow="1">
                <a:tableStyleId>{5940675A-B579-460E-94D1-54222C63F5DA}</a:tableStyleId>
              </a:tblPr>
              <a:tblGrid>
                <a:gridCol w="406400">
                  <a:extLst>
                    <a:ext uri="{9D8B030D-6E8A-4147-A177-3AD203B41FA5}">
                      <a16:colId xmlns:a16="http://schemas.microsoft.com/office/drawing/2014/main" val="897268832"/>
                    </a:ext>
                  </a:extLst>
                </a:gridCol>
                <a:gridCol w="7119938">
                  <a:extLst>
                    <a:ext uri="{9D8B030D-6E8A-4147-A177-3AD203B41FA5}">
                      <a16:colId xmlns:a16="http://schemas.microsoft.com/office/drawing/2014/main" val="1453592345"/>
                    </a:ext>
                  </a:extLst>
                </a:gridCol>
              </a:tblGrid>
              <a:tr h="327701">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dirty="0">
                          <a:solidFill>
                            <a:schemeClr val="accent3"/>
                          </a:solidFill>
                          <a:latin typeface="Wingdings 3" panose="05040102010807070707" pitchFamily="18" charset="2"/>
                        </a:rPr>
                        <a:t>u</a:t>
                      </a:r>
                      <a:endParaRPr kumimoji="0" lang="en-AU" sz="1800" b="1" i="0" u="none" strike="noStrike" kern="1200" cap="none" spc="0" normalizeH="0" baseline="0" noProof="0" dirty="0">
                        <a:ln>
                          <a:noFill/>
                        </a:ln>
                        <a:solidFill>
                          <a:schemeClr val="accent3"/>
                        </a:solidFill>
                        <a:effectLst/>
                        <a:uLnTx/>
                        <a:uFillTx/>
                        <a:latin typeface="+mn-lt"/>
                        <a:ea typeface="+mn-ea"/>
                        <a:cs typeface="+mn-cs"/>
                      </a:endParaRPr>
                    </a:p>
                  </a:txBody>
                  <a:tcPr marL="90000" marR="9000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600" dirty="0">
                          <a:effectLst/>
                          <a:latin typeface="+mj-lt"/>
                          <a:ea typeface="Calibri" panose="020F0502020204030204" pitchFamily="34" charset="0"/>
                        </a:rPr>
                        <a:t>Supplement operating cash flow - sell non-core and underutilised assets.</a:t>
                      </a:r>
                    </a:p>
                  </a:txBody>
                  <a:tcPr marL="90000" marR="9000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902836"/>
                  </a:ext>
                </a:extLst>
              </a:tr>
            </a:tbl>
          </a:graphicData>
        </a:graphic>
      </p:graphicFrame>
      <p:graphicFrame>
        <p:nvGraphicFramePr>
          <p:cNvPr id="13" name="Table 12">
            <a:extLst>
              <a:ext uri="{FF2B5EF4-FFF2-40B4-BE49-F238E27FC236}">
                <a16:creationId xmlns:a16="http://schemas.microsoft.com/office/drawing/2014/main" id="{6C1E83DC-E484-42C0-9A10-DAA3F174C070}"/>
              </a:ext>
            </a:extLst>
          </p:cNvPr>
          <p:cNvGraphicFramePr>
            <a:graphicFrameLocks noGrp="1"/>
          </p:cNvGraphicFramePr>
          <p:nvPr>
            <p:extLst>
              <p:ext uri="{D42A27DB-BD31-4B8C-83A1-F6EECF244321}">
                <p14:modId xmlns:p14="http://schemas.microsoft.com/office/powerpoint/2010/main" val="3285975483"/>
              </p:ext>
            </p:extLst>
          </p:nvPr>
        </p:nvGraphicFramePr>
        <p:xfrm>
          <a:off x="576262" y="5035555"/>
          <a:ext cx="7526338" cy="290801"/>
        </p:xfrm>
        <a:graphic>
          <a:graphicData uri="http://schemas.openxmlformats.org/drawingml/2006/table">
            <a:tbl>
              <a:tblPr firstRow="1" bandRow="1">
                <a:tableStyleId>{5940675A-B579-460E-94D1-54222C63F5DA}</a:tableStyleId>
              </a:tblPr>
              <a:tblGrid>
                <a:gridCol w="406400">
                  <a:extLst>
                    <a:ext uri="{9D8B030D-6E8A-4147-A177-3AD203B41FA5}">
                      <a16:colId xmlns:a16="http://schemas.microsoft.com/office/drawing/2014/main" val="444725212"/>
                    </a:ext>
                  </a:extLst>
                </a:gridCol>
                <a:gridCol w="7119938">
                  <a:extLst>
                    <a:ext uri="{9D8B030D-6E8A-4147-A177-3AD203B41FA5}">
                      <a16:colId xmlns:a16="http://schemas.microsoft.com/office/drawing/2014/main" val="2628691632"/>
                    </a:ext>
                  </a:extLst>
                </a:gridCol>
              </a:tblGrid>
              <a:tr h="290801">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dirty="0">
                          <a:solidFill>
                            <a:schemeClr val="accent3"/>
                          </a:solidFill>
                          <a:latin typeface="Wingdings 3" panose="05040102010807070707" pitchFamily="18" charset="2"/>
                        </a:rPr>
                        <a:t>u</a:t>
                      </a:r>
                      <a:endParaRPr kumimoji="0" lang="en-AU" sz="1800" b="1" i="0" u="none" strike="noStrike" kern="1200" cap="none" spc="0" normalizeH="0" baseline="0" noProof="0" dirty="0">
                        <a:ln>
                          <a:noFill/>
                        </a:ln>
                        <a:solidFill>
                          <a:schemeClr val="accent3"/>
                        </a:solidFill>
                        <a:effectLst/>
                        <a:uLnTx/>
                        <a:uFillTx/>
                        <a:latin typeface="+mn-lt"/>
                        <a:ea typeface="+mn-ea"/>
                        <a:cs typeface="+mn-cs"/>
                      </a:endParaRPr>
                    </a:p>
                  </a:txBody>
                  <a:tcPr marL="90000" marR="9000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effectLst/>
                          <a:latin typeface="+mj-lt"/>
                          <a:ea typeface="Calibri" panose="020F0502020204030204" pitchFamily="34" charset="0"/>
                        </a:rPr>
                        <a:t>Review and if necessary, update your risk management plans. </a:t>
                      </a:r>
                    </a:p>
                  </a:txBody>
                  <a:tcPr marL="90000" marR="9000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7715924"/>
                  </a:ext>
                </a:extLst>
              </a:tr>
            </a:tbl>
          </a:graphicData>
        </a:graphic>
      </p:graphicFrame>
    </p:spTree>
    <p:extLst>
      <p:ext uri="{BB962C8B-B14F-4D97-AF65-F5344CB8AC3E}">
        <p14:creationId xmlns:p14="http://schemas.microsoft.com/office/powerpoint/2010/main" val="20153849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nSpc>
                <a:spcPct val="200000"/>
              </a:lnSpc>
              <a:spcAft>
                <a:spcPts val="600"/>
              </a:spcAft>
            </a:pPr>
            <a:r>
              <a:rPr lang="en-US" sz="1800" dirty="0">
                <a:solidFill>
                  <a:schemeClr val="bg1"/>
                </a:solidFill>
              </a:rPr>
              <a:t>Suffering</a:t>
            </a:r>
          </a:p>
        </p:txBody>
      </p:sp>
      <p:sp>
        <p:nvSpPr>
          <p:cNvPr id="3" name="Text Placeholder 2"/>
          <p:cNvSpPr>
            <a:spLocks noGrp="1"/>
          </p:cNvSpPr>
          <p:nvPr>
            <p:ph type="body" sz="quarter" idx="14"/>
          </p:nvPr>
        </p:nvSpPr>
        <p:spPr/>
        <p:txBody>
          <a:bodyPr/>
          <a:lstStyle/>
          <a:p>
            <a:pPr>
              <a:lnSpc>
                <a:spcPct val="200000"/>
              </a:lnSpc>
              <a:spcAft>
                <a:spcPts val="600"/>
              </a:spcAft>
            </a:pPr>
            <a:r>
              <a:rPr lang="en-US" sz="1800" dirty="0">
                <a:solidFill>
                  <a:schemeClr val="bg1"/>
                </a:solidFill>
              </a:rPr>
              <a:t>Improving</a:t>
            </a:r>
          </a:p>
        </p:txBody>
      </p:sp>
      <p:sp>
        <p:nvSpPr>
          <p:cNvPr id="4" name="Text Placeholder 3"/>
          <p:cNvSpPr>
            <a:spLocks noGrp="1"/>
          </p:cNvSpPr>
          <p:nvPr>
            <p:ph type="body" sz="quarter" idx="15"/>
          </p:nvPr>
        </p:nvSpPr>
        <p:spPr/>
        <p:txBody>
          <a:bodyPr/>
          <a:lstStyle/>
          <a:p>
            <a:pPr>
              <a:lnSpc>
                <a:spcPct val="200000"/>
              </a:lnSpc>
              <a:spcAft>
                <a:spcPts val="600"/>
              </a:spcAft>
            </a:pPr>
            <a:r>
              <a:rPr lang="en-US" sz="1800" dirty="0">
                <a:solidFill>
                  <a:schemeClr val="bg1"/>
                </a:solidFill>
              </a:rPr>
              <a:t>Recovering</a:t>
            </a:r>
          </a:p>
        </p:txBody>
      </p:sp>
      <p:sp>
        <p:nvSpPr>
          <p:cNvPr id="5" name="Text Placeholder 4"/>
          <p:cNvSpPr>
            <a:spLocks noGrp="1"/>
          </p:cNvSpPr>
          <p:nvPr>
            <p:ph type="body" sz="quarter" idx="16"/>
          </p:nvPr>
        </p:nvSpPr>
        <p:spPr/>
        <p:txBody>
          <a:bodyPr/>
          <a:lstStyle/>
          <a:p>
            <a:pPr>
              <a:lnSpc>
                <a:spcPct val="200000"/>
              </a:lnSpc>
              <a:spcAft>
                <a:spcPts val="600"/>
              </a:spcAft>
            </a:pPr>
            <a:r>
              <a:rPr lang="en-US" sz="1800" dirty="0" err="1">
                <a:solidFill>
                  <a:schemeClr val="bg1"/>
                </a:solidFill>
              </a:rPr>
              <a:t>Stabilising</a:t>
            </a:r>
            <a:endParaRPr lang="en-US" sz="1800" dirty="0">
              <a:solidFill>
                <a:schemeClr val="bg1"/>
              </a:solidFill>
            </a:endParaRPr>
          </a:p>
        </p:txBody>
      </p:sp>
      <p:sp>
        <p:nvSpPr>
          <p:cNvPr id="6" name="Text Placeholder 5"/>
          <p:cNvSpPr>
            <a:spLocks noGrp="1"/>
          </p:cNvSpPr>
          <p:nvPr>
            <p:ph type="body" sz="quarter" idx="17"/>
          </p:nvPr>
        </p:nvSpPr>
        <p:spPr>
          <a:xfrm>
            <a:off x="3932338" y="2853916"/>
            <a:ext cx="1807279" cy="798148"/>
          </a:xfrm>
        </p:spPr>
        <p:txBody>
          <a:bodyPr/>
          <a:lstStyle/>
          <a:p>
            <a:pPr>
              <a:lnSpc>
                <a:spcPct val="200000"/>
              </a:lnSpc>
              <a:spcAft>
                <a:spcPts val="600"/>
              </a:spcAft>
            </a:pPr>
            <a:r>
              <a:rPr lang="en-US" sz="1800" dirty="0">
                <a:solidFill>
                  <a:schemeClr val="bg1"/>
                </a:solidFill>
              </a:rPr>
              <a:t>Strengthening</a:t>
            </a:r>
          </a:p>
        </p:txBody>
      </p:sp>
      <p:sp>
        <p:nvSpPr>
          <p:cNvPr id="7" name="Text Placeholder 6"/>
          <p:cNvSpPr>
            <a:spLocks noGrp="1"/>
          </p:cNvSpPr>
          <p:nvPr>
            <p:ph type="body" sz="quarter" idx="18"/>
          </p:nvPr>
        </p:nvSpPr>
        <p:spPr/>
        <p:txBody>
          <a:bodyPr/>
          <a:lstStyle/>
          <a:p>
            <a:pPr>
              <a:lnSpc>
                <a:spcPct val="200000"/>
              </a:lnSpc>
              <a:spcAft>
                <a:spcPts val="600"/>
              </a:spcAft>
            </a:pPr>
            <a:r>
              <a:rPr lang="en-US" sz="1800" dirty="0">
                <a:solidFill>
                  <a:schemeClr val="bg1"/>
                </a:solidFill>
              </a:rPr>
              <a:t>Healing</a:t>
            </a:r>
          </a:p>
        </p:txBody>
      </p:sp>
      <p:sp>
        <p:nvSpPr>
          <p:cNvPr id="8" name="Text Placeholder 7"/>
          <p:cNvSpPr>
            <a:spLocks noGrp="1"/>
          </p:cNvSpPr>
          <p:nvPr>
            <p:ph type="body" sz="quarter" idx="19"/>
          </p:nvPr>
        </p:nvSpPr>
        <p:spPr/>
        <p:txBody>
          <a:bodyPr/>
          <a:lstStyle/>
          <a:p>
            <a:pPr>
              <a:lnSpc>
                <a:spcPct val="200000"/>
              </a:lnSpc>
              <a:spcAft>
                <a:spcPts val="600"/>
              </a:spcAft>
            </a:pPr>
            <a:r>
              <a:rPr lang="en-US" sz="1800" dirty="0">
                <a:solidFill>
                  <a:schemeClr val="bg1"/>
                </a:solidFill>
              </a:rPr>
              <a:t>Correcting</a:t>
            </a:r>
          </a:p>
        </p:txBody>
      </p:sp>
      <p:sp>
        <p:nvSpPr>
          <p:cNvPr id="9" name="Text Placeholder 8"/>
          <p:cNvSpPr>
            <a:spLocks noGrp="1"/>
          </p:cNvSpPr>
          <p:nvPr>
            <p:ph type="body" sz="quarter" idx="20"/>
          </p:nvPr>
        </p:nvSpPr>
        <p:spPr/>
        <p:txBody>
          <a:bodyPr/>
          <a:lstStyle/>
          <a:p>
            <a:pPr>
              <a:lnSpc>
                <a:spcPct val="200000"/>
              </a:lnSpc>
              <a:spcAft>
                <a:spcPts val="600"/>
              </a:spcAft>
            </a:pPr>
            <a:r>
              <a:rPr lang="en-US" sz="1800" dirty="0">
                <a:solidFill>
                  <a:schemeClr val="bg1"/>
                </a:solidFill>
              </a:rPr>
              <a:t>Enhancing</a:t>
            </a:r>
          </a:p>
        </p:txBody>
      </p:sp>
      <p:sp>
        <p:nvSpPr>
          <p:cNvPr id="10" name="Text Placeholder 9"/>
          <p:cNvSpPr>
            <a:spLocks noGrp="1"/>
          </p:cNvSpPr>
          <p:nvPr>
            <p:ph type="body" sz="quarter" idx="21"/>
          </p:nvPr>
        </p:nvSpPr>
        <p:spPr/>
        <p:txBody>
          <a:bodyPr/>
          <a:lstStyle/>
          <a:p>
            <a:pPr>
              <a:lnSpc>
                <a:spcPct val="200000"/>
              </a:lnSpc>
              <a:spcAft>
                <a:spcPts val="600"/>
              </a:spcAft>
            </a:pPr>
            <a:r>
              <a:rPr lang="en-US" sz="1800" dirty="0" err="1">
                <a:solidFill>
                  <a:schemeClr val="bg1"/>
                </a:solidFill>
              </a:rPr>
              <a:t>Optimising</a:t>
            </a:r>
            <a:endParaRPr lang="en-US" sz="1800" dirty="0">
              <a:solidFill>
                <a:schemeClr val="bg1"/>
              </a:solidFill>
            </a:endParaRPr>
          </a:p>
        </p:txBody>
      </p:sp>
      <p:sp>
        <p:nvSpPr>
          <p:cNvPr id="11" name="Title 1">
            <a:extLst>
              <a:ext uri="{FF2B5EF4-FFF2-40B4-BE49-F238E27FC236}">
                <a16:creationId xmlns:a16="http://schemas.microsoft.com/office/drawing/2014/main" id="{123F6653-456A-4F85-919A-8E0D3BFF2E79}"/>
              </a:ext>
            </a:extLst>
          </p:cNvPr>
          <p:cNvSpPr txBox="1">
            <a:spLocks/>
          </p:cNvSpPr>
          <p:nvPr/>
        </p:nvSpPr>
        <p:spPr>
          <a:xfrm>
            <a:off x="576263" y="304271"/>
            <a:ext cx="7991475" cy="574960"/>
          </a:xfrm>
          <a:prstGeom prst="rect">
            <a:avLst/>
          </a:prstGeom>
        </p:spPr>
        <p:txBody>
          <a:bodyPr/>
          <a:lstStyle>
            <a:lvl1pPr algn="l" defTabSz="617220" rtl="0" eaLnBrk="1" latinLnBrk="0" hangingPunct="1">
              <a:lnSpc>
                <a:spcPct val="90000"/>
              </a:lnSpc>
              <a:spcBef>
                <a:spcPct val="0"/>
              </a:spcBef>
              <a:buNone/>
              <a:defRPr sz="2700" kern="1200">
                <a:solidFill>
                  <a:schemeClr val="tx1"/>
                </a:solidFill>
                <a:latin typeface="+mn-lt"/>
                <a:ea typeface="Segoe UI" panose="020B0502040204020203" pitchFamily="34" charset="0"/>
                <a:cs typeface="Segoe UI" panose="020B0502040204020203" pitchFamily="34" charset="0"/>
              </a:defRPr>
            </a:lvl1pPr>
          </a:lstStyle>
          <a:p>
            <a:pPr defTabSz="685800"/>
            <a:r>
              <a:rPr lang="en-AU" sz="2800" b="1" i="1" dirty="0">
                <a:solidFill>
                  <a:srgbClr val="007676"/>
                </a:solidFill>
              </a:rPr>
              <a:t>Business regeneration</a:t>
            </a:r>
          </a:p>
        </p:txBody>
      </p:sp>
      <p:sp>
        <p:nvSpPr>
          <p:cNvPr id="12" name="Text Placeholder 3">
            <a:extLst>
              <a:ext uri="{FF2B5EF4-FFF2-40B4-BE49-F238E27FC236}">
                <a16:creationId xmlns:a16="http://schemas.microsoft.com/office/drawing/2014/main" id="{7D22274A-F7D6-4BFF-970F-59DE609EC489}"/>
              </a:ext>
            </a:extLst>
          </p:cNvPr>
          <p:cNvSpPr txBox="1">
            <a:spLocks/>
          </p:cNvSpPr>
          <p:nvPr/>
        </p:nvSpPr>
        <p:spPr>
          <a:xfrm>
            <a:off x="576262" y="773112"/>
            <a:ext cx="7991476" cy="411003"/>
          </a:xfrm>
        </p:spPr>
        <p:txBody>
          <a:bodyPr/>
          <a:ls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defTabSz="685800">
              <a:spcAft>
                <a:spcPts val="1000"/>
              </a:spcAft>
            </a:pPr>
            <a:r>
              <a:rPr lang="en-AU" sz="2000" b="1" i="1" dirty="0">
                <a:cs typeface="Segoe UI" panose="020B0502040204020203" pitchFamily="34" charset="0"/>
              </a:rPr>
              <a:t>The “sports injury” recovery plan</a:t>
            </a:r>
          </a:p>
        </p:txBody>
      </p:sp>
    </p:spTree>
    <p:extLst>
      <p:ext uri="{BB962C8B-B14F-4D97-AF65-F5344CB8AC3E}">
        <p14:creationId xmlns:p14="http://schemas.microsoft.com/office/powerpoint/2010/main" val="272268821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Creating the new BAU</a:t>
            </a:r>
          </a:p>
        </p:txBody>
      </p:sp>
      <p:sp>
        <p:nvSpPr>
          <p:cNvPr id="4" name="Text Placeholder 3"/>
          <p:cNvSpPr>
            <a:spLocks noGrp="1"/>
          </p:cNvSpPr>
          <p:nvPr>
            <p:ph type="body" sz="quarter" idx="10"/>
          </p:nvPr>
        </p:nvSpPr>
        <p:spPr/>
        <p:txBody>
          <a:bodyPr>
            <a:normAutofit/>
          </a:bodyPr>
          <a:lstStyle/>
          <a:p>
            <a:r>
              <a:rPr lang="en-AU" dirty="0"/>
              <a:t>The challenge to remain relevant</a:t>
            </a:r>
          </a:p>
        </p:txBody>
      </p:sp>
      <p:sp>
        <p:nvSpPr>
          <p:cNvPr id="11" name="TextBox 10">
            <a:extLst>
              <a:ext uri="{FF2B5EF4-FFF2-40B4-BE49-F238E27FC236}">
                <a16:creationId xmlns:a16="http://schemas.microsoft.com/office/drawing/2014/main" id="{F4F997CA-383F-48A5-B830-0DEE9DB3BCC7}"/>
              </a:ext>
            </a:extLst>
          </p:cNvPr>
          <p:cNvSpPr txBox="1"/>
          <p:nvPr/>
        </p:nvSpPr>
        <p:spPr>
          <a:xfrm>
            <a:off x="576262" y="1348072"/>
            <a:ext cx="7303481" cy="4247317"/>
          </a:xfrm>
          <a:prstGeom prst="rect">
            <a:avLst/>
          </a:prstGeom>
          <a:noFill/>
        </p:spPr>
        <p:txBody>
          <a:bodyPr wrap="square" rtlCol="0">
            <a:spAutoFit/>
          </a:bodyPr>
          <a:lstStyle/>
          <a:p>
            <a:r>
              <a:rPr lang="en-AU" sz="1600" dirty="0">
                <a:latin typeface="+mj-lt"/>
                <a:ea typeface="Calibri" panose="020F0502020204030204" pitchFamily="34" charset="0"/>
              </a:rPr>
              <a:t>Take advantage of current conditions to step back and look substantively at your business model. Rethink your organisation by asking yourselves </a:t>
            </a:r>
            <a:r>
              <a:rPr lang="en-AU" sz="1400" dirty="0">
                <a:latin typeface="+mj-lt"/>
                <a:ea typeface="Calibri" panose="020F0502020204030204" pitchFamily="34" charset="0"/>
              </a:rPr>
              <a:t>– </a:t>
            </a:r>
          </a:p>
          <a:p>
            <a:pPr marL="285750" indent="-285750">
              <a:buFont typeface="Arial" panose="020B0604020202020204" pitchFamily="34" charset="0"/>
              <a:buChar char="•"/>
            </a:pPr>
            <a:endParaRPr lang="en-AU" sz="1400" dirty="0">
              <a:latin typeface="+mj-lt"/>
              <a:ea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n-AU" sz="1600" dirty="0">
                <a:latin typeface="+mj-lt"/>
                <a:ea typeface="Calibri" panose="020F0502020204030204" pitchFamily="34" charset="0"/>
              </a:rPr>
              <a:t>“</a:t>
            </a:r>
            <a:r>
              <a:rPr lang="en-AU" sz="1600" i="1" dirty="0">
                <a:latin typeface="+mj-lt"/>
                <a:ea typeface="Calibri" panose="020F0502020204030204" pitchFamily="34" charset="0"/>
              </a:rPr>
              <a:t>How can we still add value to our sport during turbulent times</a:t>
            </a:r>
            <a:r>
              <a:rPr lang="en-AU" sz="1600" dirty="0">
                <a:latin typeface="+mj-lt"/>
                <a:ea typeface="Calibri" panose="020F0502020204030204" pitchFamily="34" charset="0"/>
              </a:rPr>
              <a:t>?”</a:t>
            </a:r>
          </a:p>
          <a:p>
            <a:pPr marL="285750" indent="-285750">
              <a:spcBef>
                <a:spcPts val="1200"/>
              </a:spcBef>
              <a:spcAft>
                <a:spcPts val="1200"/>
              </a:spcAft>
              <a:buFont typeface="Arial" panose="020B0604020202020204" pitchFamily="34" charset="0"/>
              <a:buChar char="•"/>
            </a:pPr>
            <a:r>
              <a:rPr lang="en-AU" sz="1600" i="1" dirty="0">
                <a:latin typeface="+mj-lt"/>
              </a:rPr>
              <a:t>“Are we communicating with our internal and external stakeholders as frequently and comprehensively as possible?</a:t>
            </a:r>
          </a:p>
          <a:p>
            <a:pPr marL="285750" indent="-285750">
              <a:spcBef>
                <a:spcPts val="1200"/>
              </a:spcBef>
              <a:spcAft>
                <a:spcPts val="1200"/>
              </a:spcAft>
              <a:buFont typeface="Arial" panose="020B0604020202020204" pitchFamily="34" charset="0"/>
              <a:buChar char="•"/>
            </a:pPr>
            <a:r>
              <a:rPr lang="en-AU" sz="1600" i="1" dirty="0">
                <a:latin typeface="+mj-lt"/>
              </a:rPr>
              <a:t>“Is the strategic plan we adopted prior to COVID still relevant to the changed conditions that we are now operating in?”</a:t>
            </a:r>
          </a:p>
          <a:p>
            <a:pPr marL="285750" indent="-285750">
              <a:spcBef>
                <a:spcPts val="1200"/>
              </a:spcBef>
              <a:spcAft>
                <a:spcPts val="1200"/>
              </a:spcAft>
              <a:buFont typeface="Arial" panose="020B0604020202020204" pitchFamily="34" charset="0"/>
              <a:buChar char="•"/>
            </a:pPr>
            <a:r>
              <a:rPr lang="en-AU" sz="1600" i="1" dirty="0">
                <a:latin typeface="+mj-lt"/>
              </a:rPr>
              <a:t>“Has the new environment created opportunities for us to offer new or different versions of our sport to new and/or different participants in new and/or different locations?”</a:t>
            </a:r>
          </a:p>
          <a:p>
            <a:pPr marL="285750" indent="-285750">
              <a:buFont typeface="Arial" panose="020B0604020202020204" pitchFamily="34" charset="0"/>
              <a:buChar char="•"/>
            </a:pPr>
            <a:endParaRPr lang="en-AU" sz="1600" dirty="0"/>
          </a:p>
        </p:txBody>
      </p:sp>
    </p:spTree>
    <p:extLst>
      <p:ext uri="{BB962C8B-B14F-4D97-AF65-F5344CB8AC3E}">
        <p14:creationId xmlns:p14="http://schemas.microsoft.com/office/powerpoint/2010/main" val="355219180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29A7-6482-4340-90A3-8505AA9F1EB0}"/>
              </a:ext>
            </a:extLst>
          </p:cNvPr>
          <p:cNvSpPr>
            <a:spLocks noGrp="1"/>
          </p:cNvSpPr>
          <p:nvPr>
            <p:ph type="title"/>
          </p:nvPr>
        </p:nvSpPr>
        <p:spPr/>
        <p:txBody>
          <a:bodyPr/>
          <a:lstStyle/>
          <a:p>
            <a:r>
              <a:rPr lang="en-AU" dirty="0"/>
              <a:t>A final thought</a:t>
            </a:r>
          </a:p>
        </p:txBody>
      </p:sp>
      <p:sp>
        <p:nvSpPr>
          <p:cNvPr id="3" name="Content Placeholder 2">
            <a:extLst>
              <a:ext uri="{FF2B5EF4-FFF2-40B4-BE49-F238E27FC236}">
                <a16:creationId xmlns:a16="http://schemas.microsoft.com/office/drawing/2014/main" id="{03C98B0E-DBF8-4429-A385-403A41EEE964}"/>
              </a:ext>
            </a:extLst>
          </p:cNvPr>
          <p:cNvSpPr>
            <a:spLocks noGrp="1"/>
          </p:cNvSpPr>
          <p:nvPr>
            <p:ph idx="1"/>
          </p:nvPr>
        </p:nvSpPr>
        <p:spPr/>
        <p:txBody>
          <a:bodyPr>
            <a:normAutofit/>
          </a:bodyPr>
          <a:lstStyle/>
          <a:p>
            <a:pPr marL="0" indent="0">
              <a:buNone/>
            </a:pPr>
            <a:r>
              <a:rPr lang="en-AU" sz="2000" b="0" i="0" dirty="0">
                <a:solidFill>
                  <a:srgbClr val="333333"/>
                </a:solidFill>
                <a:effectLst/>
                <a:latin typeface="McKinsey Sans"/>
              </a:rPr>
              <a:t>BAU as we knew it may become simply a benchmark against which we measure how much we have changed as a result of COVID.</a:t>
            </a:r>
          </a:p>
          <a:p>
            <a:pPr marL="0" indent="0">
              <a:buNone/>
            </a:pPr>
            <a:r>
              <a:rPr lang="en-AU" sz="2000" dirty="0">
                <a:solidFill>
                  <a:srgbClr val="333333"/>
                </a:solidFill>
                <a:latin typeface="McKinsey Sans"/>
              </a:rPr>
              <a:t>Aspiring to return to what we knew before COVID </a:t>
            </a:r>
            <a:r>
              <a:rPr lang="en-AU" sz="2000" b="0" i="0" dirty="0">
                <a:solidFill>
                  <a:srgbClr val="333333"/>
                </a:solidFill>
                <a:effectLst/>
                <a:latin typeface="McKinsey Sans"/>
              </a:rPr>
              <a:t>will not be nearly enough for most organisations: the game has changed too much. But by rethinking your organisation, brainstorming various strategies, reimagining how you operate, organize, and communicate, you can set the basis  for a successful and sustainable emergence. </a:t>
            </a:r>
            <a:endParaRPr lang="en-AU" sz="1400" dirty="0"/>
          </a:p>
        </p:txBody>
      </p:sp>
      <p:sp>
        <p:nvSpPr>
          <p:cNvPr id="4" name="Text Placeholder 3">
            <a:extLst>
              <a:ext uri="{FF2B5EF4-FFF2-40B4-BE49-F238E27FC236}">
                <a16:creationId xmlns:a16="http://schemas.microsoft.com/office/drawing/2014/main" id="{15B68D16-3607-4557-9870-0D8E1110E2DA}"/>
              </a:ext>
            </a:extLst>
          </p:cNvPr>
          <p:cNvSpPr>
            <a:spLocks noGrp="1"/>
          </p:cNvSpPr>
          <p:nvPr>
            <p:ph type="body" sz="quarter" idx="10"/>
          </p:nvPr>
        </p:nvSpPr>
        <p:spPr/>
        <p:txBody>
          <a:bodyPr/>
          <a:lstStyle/>
          <a:p>
            <a:endParaRPr lang="en-AU" dirty="0"/>
          </a:p>
        </p:txBody>
      </p:sp>
    </p:spTree>
    <p:extLst>
      <p:ext uri="{BB962C8B-B14F-4D97-AF65-F5344CB8AC3E}">
        <p14:creationId xmlns:p14="http://schemas.microsoft.com/office/powerpoint/2010/main" val="2420174433"/>
      </p:ext>
    </p:extLst>
  </p:cSld>
  <p:clrMapOvr>
    <a:masterClrMapping/>
  </p:clrMapOvr>
  <p:transition spd="slow">
    <p:wipe/>
  </p:transition>
</p:sld>
</file>

<file path=ppt/theme/theme1.xml><?xml version="1.0" encoding="utf-8"?>
<a:theme xmlns:a="http://schemas.openxmlformats.org/drawingml/2006/main" name="PP Theme">
  <a:themeElements>
    <a:clrScheme name="PP colours Apr 2019">
      <a:dk1>
        <a:srgbClr val="000000"/>
      </a:dk1>
      <a:lt1>
        <a:srgbClr val="FFFFFF"/>
      </a:lt1>
      <a:dk2>
        <a:srgbClr val="2B3B48"/>
      </a:dk2>
      <a:lt2>
        <a:srgbClr val="E6E7E8"/>
      </a:lt2>
      <a:accent1>
        <a:srgbClr val="007676"/>
      </a:accent1>
      <a:accent2>
        <a:srgbClr val="2B3B48"/>
      </a:accent2>
      <a:accent3>
        <a:srgbClr val="F47B20"/>
      </a:accent3>
      <a:accent4>
        <a:srgbClr val="00B59E"/>
      </a:accent4>
      <a:accent5>
        <a:srgbClr val="606060"/>
      </a:accent5>
      <a:accent6>
        <a:srgbClr val="828282"/>
      </a:accent6>
      <a:hlink>
        <a:srgbClr val="7030A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ue Grey">
      <a:srgbClr val="2B3B48"/>
    </a:custClr>
    <a:custClr name="PP Green">
      <a:srgbClr val="007676"/>
    </a:custClr>
    <a:custClr name="Mint">
      <a:srgbClr val="00B59C"/>
    </a:custClr>
    <a:custClr name="Yellow">
      <a:srgbClr val="FAA51A"/>
    </a:custClr>
    <a:custClr name="Orange">
      <a:srgbClr val="F47B20"/>
    </a:custClr>
    <a:custClr name="Blue">
      <a:srgbClr val="00B9F2"/>
    </a:custClr>
    <a:custClr name="Purple">
      <a:srgbClr val="8869AC"/>
    </a:custClr>
    <a:custClr name="Mid Grey">
      <a:srgbClr val="828282"/>
    </a:custClr>
    <a:custClr name="Light Grey">
      <a:srgbClr val="E6E7E8"/>
    </a:custClr>
  </a:custClrLst>
  <a:extLst>
    <a:ext uri="{05A4C25C-085E-4340-85A3-A5531E510DB2}">
      <thm15:themeFamily xmlns:thm15="http://schemas.microsoft.com/office/thememl/2012/main" name="Sydney Template_PowerPoint_201016.pptx" id="{4C7AD364-B5E4-42E3-A0AC-D0D1CF484C5B}" vid="{105A32F1-4DCE-4284-BD38-06E8ADC5DB80}"/>
    </a:ext>
  </a:extLst>
</a:theme>
</file>

<file path=ppt/theme/theme2.xml><?xml version="1.0" encoding="utf-8"?>
<a:theme xmlns:a="http://schemas.openxmlformats.org/drawingml/2006/main" name="1_PP Theme">
  <a:themeElements>
    <a:clrScheme name="Custom 6">
      <a:dk1>
        <a:sysClr val="windowText" lastClr="000000"/>
      </a:dk1>
      <a:lt1>
        <a:sysClr val="window" lastClr="FFFFFF"/>
      </a:lt1>
      <a:dk2>
        <a:srgbClr val="000000"/>
      </a:dk2>
      <a:lt2>
        <a:srgbClr val="F8F8F8"/>
      </a:lt2>
      <a:accent1>
        <a:srgbClr val="C00000"/>
      </a:accent1>
      <a:accent2>
        <a:srgbClr val="FF0000"/>
      </a:accent2>
      <a:accent3>
        <a:srgbClr val="FFC000"/>
      </a:accent3>
      <a:accent4>
        <a:srgbClr val="FFFF00"/>
      </a:accent4>
      <a:accent5>
        <a:srgbClr val="00B0F0"/>
      </a:accent5>
      <a:accent6>
        <a:srgbClr val="0070C0"/>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ue Grey">
      <a:srgbClr val="2B3B48"/>
    </a:custClr>
    <a:custClr name="PP Green">
      <a:srgbClr val="007676"/>
    </a:custClr>
    <a:custClr name="Mint">
      <a:srgbClr val="00B59C"/>
    </a:custClr>
    <a:custClr name="Yellow">
      <a:srgbClr val="FAA51A"/>
    </a:custClr>
    <a:custClr name="Orange">
      <a:srgbClr val="F47B20"/>
    </a:custClr>
    <a:custClr name="Blue">
      <a:srgbClr val="00B9F2"/>
    </a:custClr>
    <a:custClr name="Purple">
      <a:srgbClr val="8869AC"/>
    </a:custClr>
    <a:custClr name="Mid Grey">
      <a:srgbClr val="828282"/>
    </a:custClr>
    <a:custClr name="Light Grey">
      <a:srgbClr val="E6E7E8"/>
    </a:custClr>
  </a:custClrLst>
  <a:extLst>
    <a:ext uri="{05A4C25C-085E-4340-85A3-A5531E510DB2}">
      <thm15:themeFamily xmlns:thm15="http://schemas.microsoft.com/office/thememl/2012/main" name="Sydney Template_PowerPoint_201016.pptx" id="{4C7AD364-B5E4-42E3-A0AC-D0D1CF484C5B}" vid="{105A32F1-4DCE-4284-BD38-06E8ADC5DB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9AC8D61B049443BBA7766189A1C992" ma:contentTypeVersion="8" ma:contentTypeDescription="Create a new document." ma:contentTypeScope="" ma:versionID="76fc8900e749f92b5623638e9bdee479">
  <xsd:schema xmlns:xsd="http://www.w3.org/2001/XMLSchema" xmlns:xs="http://www.w3.org/2001/XMLSchema" xmlns:p="http://schemas.microsoft.com/office/2006/metadata/properties" xmlns:ns2="076e80ad-287e-47f8-8364-faa4145af770" targetNamespace="http://schemas.microsoft.com/office/2006/metadata/properties" ma:root="true" ma:fieldsID="c679296bf7773fa0b9a754172dfc5883" ns2:_="">
    <xsd:import namespace="076e80ad-287e-47f8-8364-faa4145af7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6e80ad-287e-47f8-8364-faa4145af7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9F4CE2-BA09-44F5-8DE8-38DB23D5A2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6e80ad-287e-47f8-8364-faa4145af7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FEC6F2-8F82-445C-9CE1-DAA2A9060FB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76e80ad-287e-47f8-8364-faa4145af770"/>
    <ds:schemaRef ds:uri="http://www.w3.org/XML/1998/namespace"/>
    <ds:schemaRef ds:uri="http://purl.org/dc/dcmitype/"/>
  </ds:schemaRefs>
</ds:datastoreItem>
</file>

<file path=customXml/itemProps3.xml><?xml version="1.0" encoding="utf-8"?>
<ds:datastoreItem xmlns:ds="http://schemas.openxmlformats.org/officeDocument/2006/customXml" ds:itemID="{095E30C7-ABE6-46EC-B364-FD0C571E61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Sydney Template_PowerPoint_201016</Template>
  <TotalTime>1080</TotalTime>
  <Words>2181</Words>
  <Application>Microsoft Office PowerPoint</Application>
  <PresentationFormat>On-screen Show (16:10)</PresentationFormat>
  <Paragraphs>140</Paragraphs>
  <Slides>11</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Arial Black</vt:lpstr>
      <vt:lpstr>Calibri</vt:lpstr>
      <vt:lpstr>Courier New</vt:lpstr>
      <vt:lpstr>McKinsey Sans</vt:lpstr>
      <vt:lpstr>Symbol</vt:lpstr>
      <vt:lpstr>Wingdings</vt:lpstr>
      <vt:lpstr>Wingdings 3</vt:lpstr>
      <vt:lpstr>PP Theme</vt:lpstr>
      <vt:lpstr>1_PP Theme</vt:lpstr>
      <vt:lpstr>Cautious emergence – Post COVID recovery </vt:lpstr>
      <vt:lpstr>Carl Millington</vt:lpstr>
      <vt:lpstr>The reasons for holding this webinar</vt:lpstr>
      <vt:lpstr>From survival to emergence, then growth</vt:lpstr>
      <vt:lpstr>A better practice approach to cash management</vt:lpstr>
      <vt:lpstr>Strategies to recover from COVID shock</vt:lpstr>
      <vt:lpstr>PowerPoint Presentation</vt:lpstr>
      <vt:lpstr>Creating the new BAU</vt:lpstr>
      <vt:lpstr>A final thought</vt:lpstr>
      <vt:lpstr>Q&amp;A</vt:lpstr>
      <vt:lpstr>PowerPoint Presentation</vt:lpstr>
    </vt:vector>
  </TitlesOfParts>
  <Company>Pitcher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Pinto</dc:creator>
  <cp:lastModifiedBy>Jeffrey Slatter</cp:lastModifiedBy>
  <cp:revision>56</cp:revision>
  <dcterms:created xsi:type="dcterms:W3CDTF">2020-10-22T23:11:43Z</dcterms:created>
  <dcterms:modified xsi:type="dcterms:W3CDTF">2020-10-28T03:06:48Z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0x010100259AC8D61B049443BBA7766189A1C992</vt:lpwstr>
  </property>
</Properties>
</file>