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ink/ink1.xml" ContentType="application/inkml+xml"/>
  <Override PartName="/ppt/ink/ink2.xml" ContentType="application/inkml+xml"/>
  <Override PartName="/ppt/ink/ink3.xml" ContentType="application/inkml+xml"/>
  <Override PartName="/ppt/ink/ink4.xml" ContentType="application/inkml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4"/>
  </p:sldMasterIdLst>
  <p:notesMasterIdLst>
    <p:notesMasterId r:id="rId6"/>
  </p:notesMasterIdLst>
  <p:sldIdLst>
    <p:sldId id="356" r:id="rId5"/>
  </p:sldIdLst>
  <p:sldSz cx="12192000" cy="6858000"/>
  <p:notesSz cx="6858000" cy="9144000"/>
  <p:custDataLst>
    <p:tags r:id="rId7"/>
  </p:custDataLst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774" userDrawn="1">
          <p15:clr>
            <a:srgbClr val="A4A3A4"/>
          </p15:clr>
        </p15:guide>
        <p15:guide id="2" pos="3840" userDrawn="1">
          <p15:clr>
            <a:srgbClr val="A4A3A4"/>
          </p15:clr>
        </p15:guide>
        <p15:guide id="3" pos="5201" userDrawn="1">
          <p15:clr>
            <a:srgbClr val="A4A3A4"/>
          </p15:clr>
        </p15:guide>
        <p15:guide id="4" orient="horz" pos="213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D75BF"/>
    <a:srgbClr val="00A4E4"/>
    <a:srgbClr val="1C3F94"/>
    <a:srgbClr val="99BA3E"/>
    <a:srgbClr val="80A560"/>
    <a:srgbClr val="6C8F7B"/>
    <a:srgbClr val="EC008C"/>
    <a:srgbClr val="00AEEF"/>
    <a:srgbClr val="002845"/>
    <a:srgbClr val="A6CE3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4469E9D-F8E3-40E0-A3B2-DE8D4AEC4EAF}" v="1" dt="2021-04-13T22:32:39.721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316" autoAdjust="0"/>
    <p:restoredTop sz="70985" autoAdjust="0"/>
  </p:normalViewPr>
  <p:slideViewPr>
    <p:cSldViewPr snapToGrid="0" showGuides="1">
      <p:cViewPr varScale="1">
        <p:scale>
          <a:sx n="67" d="100"/>
          <a:sy n="67" d="100"/>
        </p:scale>
        <p:origin x="668" y="40"/>
      </p:cViewPr>
      <p:guideLst>
        <p:guide orient="horz" pos="1774"/>
        <p:guide pos="3840"/>
        <p:guide pos="5201"/>
        <p:guide orient="horz" pos="213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>
      <p:cViewPr varScale="1">
        <p:scale>
          <a:sx n="87" d="100"/>
          <a:sy n="87" d="100"/>
        </p:scale>
        <p:origin x="3840" y="90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customXml" Target="../customXml/item3.xml"/><Relationship Id="rId7" Type="http://schemas.openxmlformats.org/officeDocument/2006/relationships/tags" Target="tags/tag1.xml"/><Relationship Id="rId12" Type="http://schemas.microsoft.com/office/2015/10/relationships/revisionInfo" Target="revisionInfo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notesMaster" Target="notesMasters/notesMaster1.xml"/><Relationship Id="rId11" Type="http://schemas.openxmlformats.org/officeDocument/2006/relationships/tableStyles" Target="tableStyles.xml"/><Relationship Id="rId5" Type="http://schemas.openxmlformats.org/officeDocument/2006/relationships/slide" Target="slides/slide1.xml"/><Relationship Id="rId10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viewProps" Target="viewProps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</inkml:traceFormat>
        <inkml:channelProperties>
          <inkml:channelProperty channel="X" name="resolution" value="1000" units="1/cm"/>
          <inkml:channelProperty channel="Y" name="resolution" value="1000" units="1/cm"/>
        </inkml:channelProperties>
      </inkml:inkSource>
      <inkml:timestamp xml:id="ts0" timeString="2020-10-21T01:12:19.011"/>
    </inkml:context>
    <inkml:brush xml:id="br0">
      <inkml:brushProperty name="width" value="0.05" units="cm"/>
      <inkml:brushProperty name="height" value="0.05" units="cm"/>
      <inkml:brushProperty name="color" value="#E71224"/>
      <inkml:brushProperty name="ignorePressure" value="1"/>
    </inkml:brush>
  </inkml:definitions>
  <inkml:trace contextRef="#ctx0" brushRef="#br0">1 0,'0'0</inkml:trace>
</inkml:ink>
</file>

<file path=ppt/ink/ink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</inkml:traceFormat>
        <inkml:channelProperties>
          <inkml:channelProperty channel="X" name="resolution" value="1000" units="1/cm"/>
          <inkml:channelProperty channel="Y" name="resolution" value="1000" units="1/cm"/>
        </inkml:channelProperties>
      </inkml:inkSource>
      <inkml:timestamp xml:id="ts0" timeString="2020-10-21T01:12:19.909"/>
    </inkml:context>
    <inkml:brush xml:id="br0">
      <inkml:brushProperty name="width" value="0.05" units="cm"/>
      <inkml:brushProperty name="height" value="0.05" units="cm"/>
      <inkml:brushProperty name="color" value="#E71224"/>
      <inkml:brushProperty name="ignorePressure" value="1"/>
    </inkml:brush>
  </inkml:definitions>
  <inkml:trace contextRef="#ctx0" brushRef="#br0">1 0,'0'0</inkml:trace>
</inkml:ink>
</file>

<file path=ppt/ink/ink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</inkml:traceFormat>
        <inkml:channelProperties>
          <inkml:channelProperty channel="X" name="resolution" value="1000" units="1/cm"/>
          <inkml:channelProperty channel="Y" name="resolution" value="1000" units="1/cm"/>
        </inkml:channelProperties>
      </inkml:inkSource>
      <inkml:timestamp xml:id="ts0" timeString="2020-10-21T01:12:21.871"/>
    </inkml:context>
    <inkml:brush xml:id="br0">
      <inkml:brushProperty name="width" value="0.05" units="cm"/>
      <inkml:brushProperty name="height" value="0.05" units="cm"/>
      <inkml:brushProperty name="color" value="#E71224"/>
      <inkml:brushProperty name="ignorePressure" value="1"/>
    </inkml:brush>
  </inkml:definitions>
  <inkml:trace contextRef="#ctx0" brushRef="#br0">1 0,'0'0</inkml:trace>
</inkml:ink>
</file>

<file path=ppt/ink/ink4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</inkml:traceFormat>
        <inkml:channelProperties>
          <inkml:channelProperty channel="X" name="resolution" value="1000" units="1/cm"/>
          <inkml:channelProperty channel="Y" name="resolution" value="1000" units="1/cm"/>
        </inkml:channelProperties>
      </inkml:inkSource>
      <inkml:timestamp xml:id="ts0" timeString="2020-10-21T01:12:22.218"/>
    </inkml:context>
    <inkml:brush xml:id="br0">
      <inkml:brushProperty name="width" value="0.05" units="cm"/>
      <inkml:brushProperty name="height" value="0.05" units="cm"/>
      <inkml:brushProperty name="color" value="#E71224"/>
      <inkml:brushProperty name="ignorePressure" value="1"/>
    </inkml:brush>
  </inkml:definitions>
  <inkml:trace contextRef="#ctx0" brushRef="#br0">1 0,'0'0</inkml:trace>
</inkml:ink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>
                <a:latin typeface="Arial" panose="020B0604020202020204" pitchFamily="34" charset="0"/>
              </a:defRPr>
            </a:lvl1pPr>
          </a:lstStyle>
          <a:p>
            <a:endParaRPr lang="en-AU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>
                <a:latin typeface="Arial" panose="020B0604020202020204" pitchFamily="34" charset="0"/>
              </a:defRPr>
            </a:lvl1pPr>
          </a:lstStyle>
          <a:p>
            <a:fld id="{B54B9022-B3DC-4EAE-8AD5-71EC8BD8744A}" type="datetimeFigureOut">
              <a:rPr lang="en-AU" smtClean="0"/>
              <a:pPr/>
              <a:t>14/04/2021</a:t>
            </a:fld>
            <a:endParaRPr lang="en-AU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AU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AU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>
                <a:latin typeface="Arial" panose="020B0604020202020204" pitchFamily="34" charset="0"/>
              </a:defRPr>
            </a:lvl1pPr>
          </a:lstStyle>
          <a:p>
            <a:endParaRPr lang="en-AU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>
                <a:latin typeface="Arial" panose="020B0604020202020204" pitchFamily="34" charset="0"/>
              </a:defRPr>
            </a:lvl1pPr>
          </a:lstStyle>
          <a:p>
            <a:fld id="{3ACC9E35-E9F3-4F69-AAEB-DBBAC33C112E}" type="slidenum">
              <a:rPr lang="en-AU" smtClean="0"/>
              <a:pPr/>
              <a:t>‹#›</a:t>
            </a:fld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60902242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/>
              <a:t>This the first of 3 planned Finance Webinars with presenter Carl Millington from Pitcher Partners</a:t>
            </a:r>
          </a:p>
          <a:p>
            <a:r>
              <a:rPr lang="en-AU" dirty="0"/>
              <a:t>The 2</a:t>
            </a:r>
            <a:r>
              <a:rPr lang="en-AU" baseline="30000" dirty="0"/>
              <a:t>nd</a:t>
            </a:r>
            <a:r>
              <a:rPr lang="en-AU" dirty="0"/>
              <a:t> &amp; 3</a:t>
            </a:r>
            <a:r>
              <a:rPr lang="en-AU" baseline="30000" dirty="0"/>
              <a:t>rd</a:t>
            </a:r>
            <a:r>
              <a:rPr lang="en-AU" dirty="0"/>
              <a:t> will be held in late February &amp; late May 2021. Dates &amp; times to be advised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CC9E35-E9F3-4F69-AAEB-DBBAC33C112E}" type="slidenum">
              <a:rPr lang="en-AU" smtClean="0"/>
              <a:pPr/>
              <a:t>1</a:t>
            </a:fld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79545853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 5">
    <p:bg>
      <p:bgPr>
        <a:solidFill>
          <a:schemeClr val="accent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03" name="Group 202"/>
          <p:cNvGrpSpPr/>
          <p:nvPr userDrawn="1"/>
        </p:nvGrpSpPr>
        <p:grpSpPr>
          <a:xfrm>
            <a:off x="4981575" y="3416486"/>
            <a:ext cx="7210425" cy="3441515"/>
            <a:chOff x="4981575" y="3416486"/>
            <a:chExt cx="7210425" cy="3441515"/>
          </a:xfrm>
        </p:grpSpPr>
        <p:sp>
          <p:nvSpPr>
            <p:cNvPr id="204" name="Freeform 45"/>
            <p:cNvSpPr>
              <a:spLocks/>
            </p:cNvSpPr>
            <p:nvPr/>
          </p:nvSpPr>
          <p:spPr bwMode="auto">
            <a:xfrm>
              <a:off x="4981575" y="3416486"/>
              <a:ext cx="801385" cy="801385"/>
            </a:xfrm>
            <a:custGeom>
              <a:avLst/>
              <a:gdLst>
                <a:gd name="T0" fmla="*/ 0 w 786"/>
                <a:gd name="T1" fmla="*/ 0 h 786"/>
                <a:gd name="T2" fmla="*/ 0 w 786"/>
                <a:gd name="T3" fmla="*/ 786 h 786"/>
                <a:gd name="T4" fmla="*/ 786 w 786"/>
                <a:gd name="T5" fmla="*/ 393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0" y="786"/>
                  </a:lnTo>
                  <a:lnTo>
                    <a:pt x="786" y="3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1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05" name="Freeform 46"/>
            <p:cNvSpPr>
              <a:spLocks/>
            </p:cNvSpPr>
            <p:nvPr/>
          </p:nvSpPr>
          <p:spPr bwMode="auto">
            <a:xfrm>
              <a:off x="4981575" y="4217871"/>
              <a:ext cx="801385" cy="800366"/>
            </a:xfrm>
            <a:custGeom>
              <a:avLst/>
              <a:gdLst>
                <a:gd name="T0" fmla="*/ 0 w 786"/>
                <a:gd name="T1" fmla="*/ 785 h 785"/>
                <a:gd name="T2" fmla="*/ 0 w 786"/>
                <a:gd name="T3" fmla="*/ 0 h 785"/>
                <a:gd name="T4" fmla="*/ 786 w 786"/>
                <a:gd name="T5" fmla="*/ 392 h 785"/>
                <a:gd name="T6" fmla="*/ 0 w 786"/>
                <a:gd name="T7" fmla="*/ 785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785"/>
                  </a:moveTo>
                  <a:lnTo>
                    <a:pt x="0" y="0"/>
                  </a:lnTo>
                  <a:lnTo>
                    <a:pt x="786" y="392"/>
                  </a:lnTo>
                  <a:lnTo>
                    <a:pt x="0" y="785"/>
                  </a:lnTo>
                  <a:close/>
                </a:path>
              </a:pathLst>
            </a:custGeom>
            <a:solidFill>
              <a:srgbClr val="FFFFFF">
                <a:alpha val="1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06" name="Freeform 47"/>
            <p:cNvSpPr>
              <a:spLocks/>
            </p:cNvSpPr>
            <p:nvPr/>
          </p:nvSpPr>
          <p:spPr bwMode="auto">
            <a:xfrm>
              <a:off x="4981575" y="3817178"/>
              <a:ext cx="801385" cy="800366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25098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07" name="Freeform 48"/>
            <p:cNvSpPr>
              <a:spLocks/>
            </p:cNvSpPr>
            <p:nvPr/>
          </p:nvSpPr>
          <p:spPr bwMode="auto">
            <a:xfrm>
              <a:off x="5782960" y="4217871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2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2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08" name="Freeform 49"/>
            <p:cNvSpPr>
              <a:spLocks/>
            </p:cNvSpPr>
            <p:nvPr/>
          </p:nvSpPr>
          <p:spPr bwMode="auto">
            <a:xfrm>
              <a:off x="5782960" y="3817178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25098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09" name="Freeform 50"/>
            <p:cNvSpPr>
              <a:spLocks/>
            </p:cNvSpPr>
            <p:nvPr/>
          </p:nvSpPr>
          <p:spPr bwMode="auto">
            <a:xfrm>
              <a:off x="4981575" y="4617544"/>
              <a:ext cx="801385" cy="800366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25098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0" name="Freeform 51"/>
            <p:cNvSpPr>
              <a:spLocks/>
            </p:cNvSpPr>
            <p:nvPr/>
          </p:nvSpPr>
          <p:spPr bwMode="auto">
            <a:xfrm>
              <a:off x="5782960" y="5018236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2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2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1" name="Freeform 52"/>
            <p:cNvSpPr>
              <a:spLocks/>
            </p:cNvSpPr>
            <p:nvPr/>
          </p:nvSpPr>
          <p:spPr bwMode="auto">
            <a:xfrm>
              <a:off x="5782960" y="4617544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3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2" name="Freeform 53"/>
            <p:cNvSpPr>
              <a:spLocks/>
            </p:cNvSpPr>
            <p:nvPr/>
          </p:nvSpPr>
          <p:spPr bwMode="auto">
            <a:xfrm>
              <a:off x="5782960" y="5818602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3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3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25098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3" name="Freeform 54"/>
            <p:cNvSpPr>
              <a:spLocks/>
            </p:cNvSpPr>
            <p:nvPr/>
          </p:nvSpPr>
          <p:spPr bwMode="auto">
            <a:xfrm>
              <a:off x="5782960" y="5417909"/>
              <a:ext cx="801385" cy="801385"/>
            </a:xfrm>
            <a:custGeom>
              <a:avLst/>
              <a:gdLst>
                <a:gd name="T0" fmla="*/ 0 w 786"/>
                <a:gd name="T1" fmla="*/ 0 h 786"/>
                <a:gd name="T2" fmla="*/ 786 w 786"/>
                <a:gd name="T3" fmla="*/ 393 h 786"/>
                <a:gd name="T4" fmla="*/ 0 w 786"/>
                <a:gd name="T5" fmla="*/ 786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786" y="393"/>
                  </a:lnTo>
                  <a:lnTo>
                    <a:pt x="0" y="786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1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4" name="Freeform 55"/>
            <p:cNvSpPr>
              <a:spLocks/>
            </p:cNvSpPr>
            <p:nvPr/>
          </p:nvSpPr>
          <p:spPr bwMode="auto">
            <a:xfrm>
              <a:off x="6584345" y="4217871"/>
              <a:ext cx="800366" cy="800366"/>
            </a:xfrm>
            <a:custGeom>
              <a:avLst/>
              <a:gdLst>
                <a:gd name="T0" fmla="*/ 0 w 785"/>
                <a:gd name="T1" fmla="*/ 785 h 785"/>
                <a:gd name="T2" fmla="*/ 0 w 785"/>
                <a:gd name="T3" fmla="*/ 0 h 785"/>
                <a:gd name="T4" fmla="*/ 785 w 785"/>
                <a:gd name="T5" fmla="*/ 392 h 785"/>
                <a:gd name="T6" fmla="*/ 0 w 785"/>
                <a:gd name="T7" fmla="*/ 785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785"/>
                  </a:moveTo>
                  <a:lnTo>
                    <a:pt x="0" y="0"/>
                  </a:lnTo>
                  <a:lnTo>
                    <a:pt x="785" y="392"/>
                  </a:lnTo>
                  <a:lnTo>
                    <a:pt x="0" y="785"/>
                  </a:lnTo>
                  <a:close/>
                </a:path>
              </a:pathLst>
            </a:custGeom>
            <a:solidFill>
              <a:srgbClr val="FFFFFF">
                <a:alpha val="3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5" name="Freeform 56"/>
            <p:cNvSpPr>
              <a:spLocks/>
            </p:cNvSpPr>
            <p:nvPr/>
          </p:nvSpPr>
          <p:spPr bwMode="auto">
            <a:xfrm>
              <a:off x="7384710" y="4217871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2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2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6" name="Freeform 57"/>
            <p:cNvSpPr>
              <a:spLocks/>
            </p:cNvSpPr>
            <p:nvPr/>
          </p:nvSpPr>
          <p:spPr bwMode="auto">
            <a:xfrm>
              <a:off x="6584345" y="5018236"/>
              <a:ext cx="800366" cy="800366"/>
            </a:xfrm>
            <a:custGeom>
              <a:avLst/>
              <a:gdLst>
                <a:gd name="T0" fmla="*/ 0 w 785"/>
                <a:gd name="T1" fmla="*/ 0 h 785"/>
                <a:gd name="T2" fmla="*/ 0 w 785"/>
                <a:gd name="T3" fmla="*/ 785 h 785"/>
                <a:gd name="T4" fmla="*/ 785 w 785"/>
                <a:gd name="T5" fmla="*/ 392 h 785"/>
                <a:gd name="T6" fmla="*/ 0 w 785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0"/>
                  </a:moveTo>
                  <a:lnTo>
                    <a:pt x="0" y="785"/>
                  </a:lnTo>
                  <a:lnTo>
                    <a:pt x="785" y="392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7" name="Freeform 58"/>
            <p:cNvSpPr>
              <a:spLocks/>
            </p:cNvSpPr>
            <p:nvPr/>
          </p:nvSpPr>
          <p:spPr bwMode="auto">
            <a:xfrm>
              <a:off x="6584345" y="4617544"/>
              <a:ext cx="800366" cy="800366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8" name="Freeform 59"/>
            <p:cNvSpPr>
              <a:spLocks/>
            </p:cNvSpPr>
            <p:nvPr/>
          </p:nvSpPr>
          <p:spPr bwMode="auto">
            <a:xfrm>
              <a:off x="7384710" y="4617544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69804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19" name="Freeform 60"/>
            <p:cNvSpPr>
              <a:spLocks/>
            </p:cNvSpPr>
            <p:nvPr/>
          </p:nvSpPr>
          <p:spPr bwMode="auto">
            <a:xfrm>
              <a:off x="7384710" y="5018236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2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2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20" name="Freeform 61"/>
            <p:cNvSpPr>
              <a:spLocks/>
            </p:cNvSpPr>
            <p:nvPr/>
          </p:nvSpPr>
          <p:spPr bwMode="auto">
            <a:xfrm>
              <a:off x="6584345" y="5818602"/>
              <a:ext cx="800366" cy="800366"/>
            </a:xfrm>
            <a:custGeom>
              <a:avLst/>
              <a:gdLst>
                <a:gd name="T0" fmla="*/ 0 w 785"/>
                <a:gd name="T1" fmla="*/ 785 h 785"/>
                <a:gd name="T2" fmla="*/ 0 w 785"/>
                <a:gd name="T3" fmla="*/ 0 h 785"/>
                <a:gd name="T4" fmla="*/ 785 w 785"/>
                <a:gd name="T5" fmla="*/ 393 h 785"/>
                <a:gd name="T6" fmla="*/ 0 w 785"/>
                <a:gd name="T7" fmla="*/ 785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785"/>
                  </a:moveTo>
                  <a:lnTo>
                    <a:pt x="0" y="0"/>
                  </a:lnTo>
                  <a:lnTo>
                    <a:pt x="785" y="393"/>
                  </a:lnTo>
                  <a:lnTo>
                    <a:pt x="0" y="785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21" name="Freeform 62"/>
            <p:cNvSpPr>
              <a:spLocks/>
            </p:cNvSpPr>
            <p:nvPr/>
          </p:nvSpPr>
          <p:spPr bwMode="auto">
            <a:xfrm>
              <a:off x="6584345" y="5417909"/>
              <a:ext cx="800366" cy="801385"/>
            </a:xfrm>
            <a:custGeom>
              <a:avLst/>
              <a:gdLst>
                <a:gd name="T0" fmla="*/ 0 w 785"/>
                <a:gd name="T1" fmla="*/ 393 h 786"/>
                <a:gd name="T2" fmla="*/ 785 w 785"/>
                <a:gd name="T3" fmla="*/ 0 h 786"/>
                <a:gd name="T4" fmla="*/ 785 w 785"/>
                <a:gd name="T5" fmla="*/ 786 h 786"/>
                <a:gd name="T6" fmla="*/ 0 w 785"/>
                <a:gd name="T7" fmla="*/ 393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6">
                  <a:moveTo>
                    <a:pt x="0" y="393"/>
                  </a:moveTo>
                  <a:lnTo>
                    <a:pt x="785" y="0"/>
                  </a:lnTo>
                  <a:lnTo>
                    <a:pt x="785" y="786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22" name="Freeform 63"/>
            <p:cNvSpPr>
              <a:spLocks/>
            </p:cNvSpPr>
            <p:nvPr/>
          </p:nvSpPr>
          <p:spPr bwMode="auto">
            <a:xfrm>
              <a:off x="7384710" y="5417909"/>
              <a:ext cx="801385" cy="801385"/>
            </a:xfrm>
            <a:custGeom>
              <a:avLst/>
              <a:gdLst>
                <a:gd name="T0" fmla="*/ 0 w 786"/>
                <a:gd name="T1" fmla="*/ 0 h 786"/>
                <a:gd name="T2" fmla="*/ 786 w 786"/>
                <a:gd name="T3" fmla="*/ 393 h 786"/>
                <a:gd name="T4" fmla="*/ 0 w 786"/>
                <a:gd name="T5" fmla="*/ 786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786" y="393"/>
                  </a:lnTo>
                  <a:lnTo>
                    <a:pt x="0" y="786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3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23" name="Freeform 64"/>
            <p:cNvSpPr>
              <a:spLocks/>
            </p:cNvSpPr>
            <p:nvPr/>
          </p:nvSpPr>
          <p:spPr bwMode="auto">
            <a:xfrm>
              <a:off x="7384710" y="5818602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3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3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24" name="Freeform: Shape 223"/>
            <p:cNvSpPr>
              <a:spLocks/>
            </p:cNvSpPr>
            <p:nvPr/>
          </p:nvSpPr>
          <p:spPr bwMode="auto">
            <a:xfrm>
              <a:off x="6584345" y="6219294"/>
              <a:ext cx="800366" cy="638706"/>
            </a:xfrm>
            <a:custGeom>
              <a:avLst/>
              <a:gdLst>
                <a:gd name="connsiteX0" fmla="*/ 800366 w 800366"/>
                <a:gd name="connsiteY0" fmla="*/ 0 h 638706"/>
                <a:gd name="connsiteX1" fmla="*/ 800366 w 800366"/>
                <a:gd name="connsiteY1" fmla="*/ 638706 h 638706"/>
                <a:gd name="connsiteX2" fmla="*/ 477458 w 800366"/>
                <a:gd name="connsiteY2" fmla="*/ 638706 h 638706"/>
                <a:gd name="connsiteX3" fmla="*/ 0 w 800366"/>
                <a:gd name="connsiteY3" fmla="*/ 399673 h 63870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800366" h="638706">
                  <a:moveTo>
                    <a:pt x="800366" y="0"/>
                  </a:moveTo>
                  <a:lnTo>
                    <a:pt x="800366" y="638706"/>
                  </a:lnTo>
                  <a:lnTo>
                    <a:pt x="477458" y="638706"/>
                  </a:lnTo>
                  <a:lnTo>
                    <a:pt x="0" y="399673"/>
                  </a:lnTo>
                  <a:close/>
                </a:path>
              </a:pathLst>
            </a:custGeom>
            <a:solidFill>
              <a:srgbClr val="FFFFFF">
                <a:alpha val="3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25" name="Freeform: Shape 224"/>
            <p:cNvSpPr>
              <a:spLocks/>
            </p:cNvSpPr>
            <p:nvPr/>
          </p:nvSpPr>
          <p:spPr bwMode="auto">
            <a:xfrm>
              <a:off x="7384710" y="6219294"/>
              <a:ext cx="801385" cy="638706"/>
            </a:xfrm>
            <a:custGeom>
              <a:avLst/>
              <a:gdLst>
                <a:gd name="connsiteX0" fmla="*/ 0 w 801385"/>
                <a:gd name="connsiteY0" fmla="*/ 0 h 638706"/>
                <a:gd name="connsiteX1" fmla="*/ 801385 w 801385"/>
                <a:gd name="connsiteY1" fmla="*/ 399673 h 638706"/>
                <a:gd name="connsiteX2" fmla="*/ 323320 w 801385"/>
                <a:gd name="connsiteY2" fmla="*/ 638706 h 638706"/>
                <a:gd name="connsiteX3" fmla="*/ 0 w 801385"/>
                <a:gd name="connsiteY3" fmla="*/ 638706 h 63870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801385" h="638706">
                  <a:moveTo>
                    <a:pt x="0" y="0"/>
                  </a:moveTo>
                  <a:lnTo>
                    <a:pt x="801385" y="399673"/>
                  </a:lnTo>
                  <a:lnTo>
                    <a:pt x="323320" y="638706"/>
                  </a:lnTo>
                  <a:lnTo>
                    <a:pt x="0" y="638706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26" name="Freeform: Shape 225"/>
            <p:cNvSpPr>
              <a:spLocks/>
            </p:cNvSpPr>
            <p:nvPr/>
          </p:nvSpPr>
          <p:spPr bwMode="auto">
            <a:xfrm>
              <a:off x="7708030" y="6618968"/>
              <a:ext cx="478065" cy="239033"/>
            </a:xfrm>
            <a:custGeom>
              <a:avLst/>
              <a:gdLst>
                <a:gd name="connsiteX0" fmla="*/ 478065 w 478065"/>
                <a:gd name="connsiteY0" fmla="*/ 0 h 239033"/>
                <a:gd name="connsiteX1" fmla="*/ 478065 w 478065"/>
                <a:gd name="connsiteY1" fmla="*/ 239033 h 239033"/>
                <a:gd name="connsiteX2" fmla="*/ 0 w 478065"/>
                <a:gd name="connsiteY2" fmla="*/ 239033 h 23903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78065" h="239033">
                  <a:moveTo>
                    <a:pt x="478065" y="0"/>
                  </a:moveTo>
                  <a:lnTo>
                    <a:pt x="478065" y="239033"/>
                  </a:lnTo>
                  <a:lnTo>
                    <a:pt x="0" y="239033"/>
                  </a:lnTo>
                  <a:close/>
                </a:path>
              </a:pathLst>
            </a:custGeom>
            <a:solidFill>
              <a:srgbClr val="FFFFFF">
                <a:alpha val="69804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27" name="Freeform 68"/>
            <p:cNvSpPr>
              <a:spLocks/>
            </p:cNvSpPr>
            <p:nvPr/>
          </p:nvSpPr>
          <p:spPr bwMode="auto">
            <a:xfrm>
              <a:off x="8186095" y="4217871"/>
              <a:ext cx="801385" cy="800366"/>
            </a:xfrm>
            <a:custGeom>
              <a:avLst/>
              <a:gdLst>
                <a:gd name="T0" fmla="*/ 0 w 786"/>
                <a:gd name="T1" fmla="*/ 785 h 785"/>
                <a:gd name="T2" fmla="*/ 0 w 786"/>
                <a:gd name="T3" fmla="*/ 0 h 785"/>
                <a:gd name="T4" fmla="*/ 786 w 786"/>
                <a:gd name="T5" fmla="*/ 392 h 785"/>
                <a:gd name="T6" fmla="*/ 0 w 786"/>
                <a:gd name="T7" fmla="*/ 785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785"/>
                  </a:moveTo>
                  <a:lnTo>
                    <a:pt x="0" y="0"/>
                  </a:lnTo>
                  <a:lnTo>
                    <a:pt x="786" y="392"/>
                  </a:lnTo>
                  <a:lnTo>
                    <a:pt x="0" y="785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28" name="Freeform 69"/>
            <p:cNvSpPr>
              <a:spLocks/>
            </p:cNvSpPr>
            <p:nvPr/>
          </p:nvSpPr>
          <p:spPr bwMode="auto">
            <a:xfrm>
              <a:off x="8186095" y="3817178"/>
              <a:ext cx="801385" cy="800366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1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0" name="Freeform 70"/>
            <p:cNvSpPr>
              <a:spLocks/>
            </p:cNvSpPr>
            <p:nvPr/>
          </p:nvSpPr>
          <p:spPr bwMode="auto">
            <a:xfrm>
              <a:off x="8987480" y="3817178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1" name="Freeform 71"/>
            <p:cNvSpPr>
              <a:spLocks/>
            </p:cNvSpPr>
            <p:nvPr/>
          </p:nvSpPr>
          <p:spPr bwMode="auto">
            <a:xfrm>
              <a:off x="8987480" y="4217871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2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2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2" name="Freeform 72"/>
            <p:cNvSpPr>
              <a:spLocks/>
            </p:cNvSpPr>
            <p:nvPr/>
          </p:nvSpPr>
          <p:spPr bwMode="auto">
            <a:xfrm>
              <a:off x="8186095" y="5018236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0 w 786"/>
                <a:gd name="T3" fmla="*/ 785 h 785"/>
                <a:gd name="T4" fmla="*/ 786 w 786"/>
                <a:gd name="T5" fmla="*/ 392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0" y="785"/>
                  </a:lnTo>
                  <a:lnTo>
                    <a:pt x="786" y="392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3" name="Freeform 73"/>
            <p:cNvSpPr>
              <a:spLocks/>
            </p:cNvSpPr>
            <p:nvPr/>
          </p:nvSpPr>
          <p:spPr bwMode="auto">
            <a:xfrm>
              <a:off x="8186095" y="4617544"/>
              <a:ext cx="801385" cy="800366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3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4" name="Freeform 74"/>
            <p:cNvSpPr>
              <a:spLocks/>
            </p:cNvSpPr>
            <p:nvPr/>
          </p:nvSpPr>
          <p:spPr bwMode="auto">
            <a:xfrm>
              <a:off x="8987480" y="4617544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5" name="Freeform 75"/>
            <p:cNvSpPr>
              <a:spLocks/>
            </p:cNvSpPr>
            <p:nvPr/>
          </p:nvSpPr>
          <p:spPr bwMode="auto">
            <a:xfrm>
              <a:off x="8987480" y="5018236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2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2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6" name="Freeform 76"/>
            <p:cNvSpPr>
              <a:spLocks/>
            </p:cNvSpPr>
            <p:nvPr/>
          </p:nvSpPr>
          <p:spPr bwMode="auto">
            <a:xfrm>
              <a:off x="8186095" y="5818602"/>
              <a:ext cx="801385" cy="800366"/>
            </a:xfrm>
            <a:custGeom>
              <a:avLst/>
              <a:gdLst>
                <a:gd name="T0" fmla="*/ 0 w 786"/>
                <a:gd name="T1" fmla="*/ 785 h 785"/>
                <a:gd name="T2" fmla="*/ 0 w 786"/>
                <a:gd name="T3" fmla="*/ 0 h 785"/>
                <a:gd name="T4" fmla="*/ 786 w 786"/>
                <a:gd name="T5" fmla="*/ 393 h 785"/>
                <a:gd name="T6" fmla="*/ 0 w 786"/>
                <a:gd name="T7" fmla="*/ 785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785"/>
                  </a:moveTo>
                  <a:lnTo>
                    <a:pt x="0" y="0"/>
                  </a:lnTo>
                  <a:lnTo>
                    <a:pt x="786" y="393"/>
                  </a:lnTo>
                  <a:lnTo>
                    <a:pt x="0" y="785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7" name="Freeform 77"/>
            <p:cNvSpPr>
              <a:spLocks/>
            </p:cNvSpPr>
            <p:nvPr/>
          </p:nvSpPr>
          <p:spPr bwMode="auto">
            <a:xfrm>
              <a:off x="8186095" y="5417909"/>
              <a:ext cx="801385" cy="801385"/>
            </a:xfrm>
            <a:custGeom>
              <a:avLst/>
              <a:gdLst>
                <a:gd name="T0" fmla="*/ 0 w 786"/>
                <a:gd name="T1" fmla="*/ 393 h 786"/>
                <a:gd name="T2" fmla="*/ 786 w 786"/>
                <a:gd name="T3" fmla="*/ 0 h 786"/>
                <a:gd name="T4" fmla="*/ 786 w 786"/>
                <a:gd name="T5" fmla="*/ 786 h 786"/>
                <a:gd name="T6" fmla="*/ 0 w 786"/>
                <a:gd name="T7" fmla="*/ 393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393"/>
                  </a:moveTo>
                  <a:lnTo>
                    <a:pt x="786" y="0"/>
                  </a:lnTo>
                  <a:lnTo>
                    <a:pt x="786" y="786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40000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8" name="Freeform 78"/>
            <p:cNvSpPr>
              <a:spLocks/>
            </p:cNvSpPr>
            <p:nvPr/>
          </p:nvSpPr>
          <p:spPr bwMode="auto">
            <a:xfrm>
              <a:off x="8987480" y="5417909"/>
              <a:ext cx="801385" cy="801385"/>
            </a:xfrm>
            <a:custGeom>
              <a:avLst/>
              <a:gdLst>
                <a:gd name="T0" fmla="*/ 0 w 786"/>
                <a:gd name="T1" fmla="*/ 0 h 786"/>
                <a:gd name="T2" fmla="*/ 786 w 786"/>
                <a:gd name="T3" fmla="*/ 393 h 786"/>
                <a:gd name="T4" fmla="*/ 0 w 786"/>
                <a:gd name="T5" fmla="*/ 786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786" y="393"/>
                  </a:lnTo>
                  <a:lnTo>
                    <a:pt x="0" y="786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69804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9" name="Freeform 79"/>
            <p:cNvSpPr>
              <a:spLocks/>
            </p:cNvSpPr>
            <p:nvPr/>
          </p:nvSpPr>
          <p:spPr bwMode="auto">
            <a:xfrm>
              <a:off x="8987480" y="5818602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3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3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0" name="Freeform: Shape 239"/>
            <p:cNvSpPr>
              <a:spLocks/>
            </p:cNvSpPr>
            <p:nvPr/>
          </p:nvSpPr>
          <p:spPr bwMode="auto">
            <a:xfrm>
              <a:off x="8186095" y="6618968"/>
              <a:ext cx="478065" cy="239033"/>
            </a:xfrm>
            <a:custGeom>
              <a:avLst/>
              <a:gdLst>
                <a:gd name="connsiteX0" fmla="*/ 0 w 478065"/>
                <a:gd name="connsiteY0" fmla="*/ 0 h 239033"/>
                <a:gd name="connsiteX1" fmla="*/ 478065 w 478065"/>
                <a:gd name="connsiteY1" fmla="*/ 239033 h 239033"/>
                <a:gd name="connsiteX2" fmla="*/ 0 w 478065"/>
                <a:gd name="connsiteY2" fmla="*/ 239033 h 23903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78065" h="239033">
                  <a:moveTo>
                    <a:pt x="0" y="0"/>
                  </a:moveTo>
                  <a:lnTo>
                    <a:pt x="478065" y="239033"/>
                  </a:lnTo>
                  <a:lnTo>
                    <a:pt x="0" y="239033"/>
                  </a:lnTo>
                  <a:close/>
                </a:path>
              </a:pathLst>
            </a:custGeom>
            <a:solidFill>
              <a:srgbClr val="FFFFFF">
                <a:alpha val="25098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1" name="Freeform: Shape 240"/>
            <p:cNvSpPr>
              <a:spLocks/>
            </p:cNvSpPr>
            <p:nvPr/>
          </p:nvSpPr>
          <p:spPr bwMode="auto">
            <a:xfrm>
              <a:off x="8186095" y="6219294"/>
              <a:ext cx="801385" cy="638706"/>
            </a:xfrm>
            <a:custGeom>
              <a:avLst/>
              <a:gdLst>
                <a:gd name="connsiteX0" fmla="*/ 801385 w 801385"/>
                <a:gd name="connsiteY0" fmla="*/ 0 h 638706"/>
                <a:gd name="connsiteX1" fmla="*/ 801385 w 801385"/>
                <a:gd name="connsiteY1" fmla="*/ 638706 h 638706"/>
                <a:gd name="connsiteX2" fmla="*/ 478065 w 801385"/>
                <a:gd name="connsiteY2" fmla="*/ 638706 h 638706"/>
                <a:gd name="connsiteX3" fmla="*/ 0 w 801385"/>
                <a:gd name="connsiteY3" fmla="*/ 399673 h 63870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801385" h="638706">
                  <a:moveTo>
                    <a:pt x="801385" y="0"/>
                  </a:moveTo>
                  <a:lnTo>
                    <a:pt x="801385" y="638706"/>
                  </a:lnTo>
                  <a:lnTo>
                    <a:pt x="478065" y="638706"/>
                  </a:lnTo>
                  <a:lnTo>
                    <a:pt x="0" y="399673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2" name="Freeform: Shape 241"/>
            <p:cNvSpPr>
              <a:spLocks/>
            </p:cNvSpPr>
            <p:nvPr/>
          </p:nvSpPr>
          <p:spPr bwMode="auto">
            <a:xfrm>
              <a:off x="8987480" y="6219294"/>
              <a:ext cx="801385" cy="638706"/>
            </a:xfrm>
            <a:custGeom>
              <a:avLst/>
              <a:gdLst>
                <a:gd name="connsiteX0" fmla="*/ 0 w 801385"/>
                <a:gd name="connsiteY0" fmla="*/ 0 h 638706"/>
                <a:gd name="connsiteX1" fmla="*/ 801385 w 801385"/>
                <a:gd name="connsiteY1" fmla="*/ 399673 h 638706"/>
                <a:gd name="connsiteX2" fmla="*/ 323320 w 801385"/>
                <a:gd name="connsiteY2" fmla="*/ 638706 h 638706"/>
                <a:gd name="connsiteX3" fmla="*/ 0 w 801385"/>
                <a:gd name="connsiteY3" fmla="*/ 638706 h 63870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801385" h="638706">
                  <a:moveTo>
                    <a:pt x="0" y="0"/>
                  </a:moveTo>
                  <a:lnTo>
                    <a:pt x="801385" y="399673"/>
                  </a:lnTo>
                  <a:lnTo>
                    <a:pt x="323320" y="638706"/>
                  </a:lnTo>
                  <a:lnTo>
                    <a:pt x="0" y="638706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3" name="Freeform 83"/>
            <p:cNvSpPr>
              <a:spLocks/>
            </p:cNvSpPr>
            <p:nvPr/>
          </p:nvSpPr>
          <p:spPr bwMode="auto">
            <a:xfrm>
              <a:off x="9788865" y="4217871"/>
              <a:ext cx="800366" cy="800366"/>
            </a:xfrm>
            <a:custGeom>
              <a:avLst/>
              <a:gdLst>
                <a:gd name="T0" fmla="*/ 0 w 785"/>
                <a:gd name="T1" fmla="*/ 785 h 785"/>
                <a:gd name="T2" fmla="*/ 0 w 785"/>
                <a:gd name="T3" fmla="*/ 0 h 785"/>
                <a:gd name="T4" fmla="*/ 785 w 785"/>
                <a:gd name="T5" fmla="*/ 392 h 785"/>
                <a:gd name="T6" fmla="*/ 0 w 785"/>
                <a:gd name="T7" fmla="*/ 785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785"/>
                  </a:moveTo>
                  <a:lnTo>
                    <a:pt x="0" y="0"/>
                  </a:lnTo>
                  <a:lnTo>
                    <a:pt x="785" y="392"/>
                  </a:lnTo>
                  <a:lnTo>
                    <a:pt x="0" y="785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4" name="Freeform 84"/>
            <p:cNvSpPr>
              <a:spLocks/>
            </p:cNvSpPr>
            <p:nvPr/>
          </p:nvSpPr>
          <p:spPr bwMode="auto">
            <a:xfrm>
              <a:off x="9788865" y="3817178"/>
              <a:ext cx="800366" cy="800366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40000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5" name="Freeform 85"/>
            <p:cNvSpPr>
              <a:spLocks/>
            </p:cNvSpPr>
            <p:nvPr/>
          </p:nvSpPr>
          <p:spPr bwMode="auto">
            <a:xfrm>
              <a:off x="10589230" y="3817178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69804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6" name="Freeform 86"/>
            <p:cNvSpPr>
              <a:spLocks/>
            </p:cNvSpPr>
            <p:nvPr/>
          </p:nvSpPr>
          <p:spPr bwMode="auto">
            <a:xfrm>
              <a:off x="10589230" y="4217871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2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2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40000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7" name="Freeform 87"/>
            <p:cNvSpPr>
              <a:spLocks/>
            </p:cNvSpPr>
            <p:nvPr/>
          </p:nvSpPr>
          <p:spPr bwMode="auto">
            <a:xfrm>
              <a:off x="9788865" y="5018236"/>
              <a:ext cx="800366" cy="800366"/>
            </a:xfrm>
            <a:custGeom>
              <a:avLst/>
              <a:gdLst>
                <a:gd name="T0" fmla="*/ 0 w 785"/>
                <a:gd name="T1" fmla="*/ 0 h 785"/>
                <a:gd name="T2" fmla="*/ 0 w 785"/>
                <a:gd name="T3" fmla="*/ 785 h 785"/>
                <a:gd name="T4" fmla="*/ 785 w 785"/>
                <a:gd name="T5" fmla="*/ 392 h 785"/>
                <a:gd name="T6" fmla="*/ 0 w 785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0"/>
                  </a:moveTo>
                  <a:lnTo>
                    <a:pt x="0" y="785"/>
                  </a:lnTo>
                  <a:lnTo>
                    <a:pt x="785" y="392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40000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8" name="Freeform 88"/>
            <p:cNvSpPr>
              <a:spLocks/>
            </p:cNvSpPr>
            <p:nvPr/>
          </p:nvSpPr>
          <p:spPr bwMode="auto">
            <a:xfrm>
              <a:off x="9788865" y="4617544"/>
              <a:ext cx="800366" cy="800366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69804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9" name="Freeform 89"/>
            <p:cNvSpPr>
              <a:spLocks/>
            </p:cNvSpPr>
            <p:nvPr/>
          </p:nvSpPr>
          <p:spPr bwMode="auto">
            <a:xfrm>
              <a:off x="10589230" y="4617544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0" name="Freeform 90"/>
            <p:cNvSpPr>
              <a:spLocks/>
            </p:cNvSpPr>
            <p:nvPr/>
          </p:nvSpPr>
          <p:spPr bwMode="auto">
            <a:xfrm>
              <a:off x="10589230" y="5018236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2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2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1" name="Freeform 91"/>
            <p:cNvSpPr>
              <a:spLocks/>
            </p:cNvSpPr>
            <p:nvPr/>
          </p:nvSpPr>
          <p:spPr bwMode="auto">
            <a:xfrm>
              <a:off x="9788865" y="5818602"/>
              <a:ext cx="800366" cy="800366"/>
            </a:xfrm>
            <a:custGeom>
              <a:avLst/>
              <a:gdLst>
                <a:gd name="T0" fmla="*/ 0 w 785"/>
                <a:gd name="T1" fmla="*/ 785 h 785"/>
                <a:gd name="T2" fmla="*/ 0 w 785"/>
                <a:gd name="T3" fmla="*/ 0 h 785"/>
                <a:gd name="T4" fmla="*/ 785 w 785"/>
                <a:gd name="T5" fmla="*/ 393 h 785"/>
                <a:gd name="T6" fmla="*/ 0 w 785"/>
                <a:gd name="T7" fmla="*/ 785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785"/>
                  </a:moveTo>
                  <a:lnTo>
                    <a:pt x="0" y="0"/>
                  </a:lnTo>
                  <a:lnTo>
                    <a:pt x="785" y="393"/>
                  </a:lnTo>
                  <a:lnTo>
                    <a:pt x="0" y="785"/>
                  </a:lnTo>
                  <a:close/>
                </a:path>
              </a:pathLst>
            </a:custGeom>
            <a:solidFill>
              <a:srgbClr val="FFFFFF">
                <a:alpha val="1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2" name="Freeform 92"/>
            <p:cNvSpPr>
              <a:spLocks/>
            </p:cNvSpPr>
            <p:nvPr/>
          </p:nvSpPr>
          <p:spPr bwMode="auto">
            <a:xfrm>
              <a:off x="9788865" y="5417909"/>
              <a:ext cx="800366" cy="801385"/>
            </a:xfrm>
            <a:custGeom>
              <a:avLst/>
              <a:gdLst>
                <a:gd name="T0" fmla="*/ 0 w 785"/>
                <a:gd name="T1" fmla="*/ 393 h 786"/>
                <a:gd name="T2" fmla="*/ 785 w 785"/>
                <a:gd name="T3" fmla="*/ 0 h 786"/>
                <a:gd name="T4" fmla="*/ 785 w 785"/>
                <a:gd name="T5" fmla="*/ 786 h 786"/>
                <a:gd name="T6" fmla="*/ 0 w 785"/>
                <a:gd name="T7" fmla="*/ 393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6">
                  <a:moveTo>
                    <a:pt x="0" y="393"/>
                  </a:moveTo>
                  <a:lnTo>
                    <a:pt x="785" y="0"/>
                  </a:lnTo>
                  <a:lnTo>
                    <a:pt x="785" y="786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3" name="Freeform 93"/>
            <p:cNvSpPr>
              <a:spLocks/>
            </p:cNvSpPr>
            <p:nvPr/>
          </p:nvSpPr>
          <p:spPr bwMode="auto">
            <a:xfrm>
              <a:off x="10589230" y="5417909"/>
              <a:ext cx="801385" cy="801385"/>
            </a:xfrm>
            <a:custGeom>
              <a:avLst/>
              <a:gdLst>
                <a:gd name="T0" fmla="*/ 0 w 786"/>
                <a:gd name="T1" fmla="*/ 0 h 786"/>
                <a:gd name="T2" fmla="*/ 786 w 786"/>
                <a:gd name="T3" fmla="*/ 393 h 786"/>
                <a:gd name="T4" fmla="*/ 0 w 786"/>
                <a:gd name="T5" fmla="*/ 786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786" y="393"/>
                  </a:lnTo>
                  <a:lnTo>
                    <a:pt x="0" y="786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4" name="Freeform 94"/>
            <p:cNvSpPr>
              <a:spLocks/>
            </p:cNvSpPr>
            <p:nvPr/>
          </p:nvSpPr>
          <p:spPr bwMode="auto">
            <a:xfrm>
              <a:off x="10589230" y="5818602"/>
              <a:ext cx="801385" cy="800366"/>
            </a:xfrm>
            <a:custGeom>
              <a:avLst/>
              <a:gdLst>
                <a:gd name="T0" fmla="*/ 786 w 786"/>
                <a:gd name="T1" fmla="*/ 0 h 785"/>
                <a:gd name="T2" fmla="*/ 786 w 786"/>
                <a:gd name="T3" fmla="*/ 785 h 785"/>
                <a:gd name="T4" fmla="*/ 0 w 786"/>
                <a:gd name="T5" fmla="*/ 393 h 785"/>
                <a:gd name="T6" fmla="*/ 786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786" y="0"/>
                  </a:moveTo>
                  <a:lnTo>
                    <a:pt x="786" y="785"/>
                  </a:lnTo>
                  <a:lnTo>
                    <a:pt x="0" y="393"/>
                  </a:lnTo>
                  <a:lnTo>
                    <a:pt x="786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5" name="Freeform: Shape 254"/>
            <p:cNvSpPr>
              <a:spLocks/>
            </p:cNvSpPr>
            <p:nvPr/>
          </p:nvSpPr>
          <p:spPr bwMode="auto">
            <a:xfrm>
              <a:off x="9788865" y="6219294"/>
              <a:ext cx="800366" cy="638706"/>
            </a:xfrm>
            <a:custGeom>
              <a:avLst/>
              <a:gdLst>
                <a:gd name="connsiteX0" fmla="*/ 800366 w 800366"/>
                <a:gd name="connsiteY0" fmla="*/ 0 h 638706"/>
                <a:gd name="connsiteX1" fmla="*/ 800366 w 800366"/>
                <a:gd name="connsiteY1" fmla="*/ 638706 h 638706"/>
                <a:gd name="connsiteX2" fmla="*/ 477458 w 800366"/>
                <a:gd name="connsiteY2" fmla="*/ 638706 h 638706"/>
                <a:gd name="connsiteX3" fmla="*/ 0 w 800366"/>
                <a:gd name="connsiteY3" fmla="*/ 399673 h 63870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800366" h="638706">
                  <a:moveTo>
                    <a:pt x="800366" y="0"/>
                  </a:moveTo>
                  <a:lnTo>
                    <a:pt x="800366" y="638706"/>
                  </a:lnTo>
                  <a:lnTo>
                    <a:pt x="477458" y="638706"/>
                  </a:lnTo>
                  <a:lnTo>
                    <a:pt x="0" y="399673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6" name="Freeform: Shape 255"/>
            <p:cNvSpPr>
              <a:spLocks/>
            </p:cNvSpPr>
            <p:nvPr/>
          </p:nvSpPr>
          <p:spPr bwMode="auto">
            <a:xfrm>
              <a:off x="10589230" y="6219294"/>
              <a:ext cx="801385" cy="638706"/>
            </a:xfrm>
            <a:custGeom>
              <a:avLst/>
              <a:gdLst>
                <a:gd name="connsiteX0" fmla="*/ 0 w 801385"/>
                <a:gd name="connsiteY0" fmla="*/ 0 h 638706"/>
                <a:gd name="connsiteX1" fmla="*/ 801385 w 801385"/>
                <a:gd name="connsiteY1" fmla="*/ 399673 h 638706"/>
                <a:gd name="connsiteX2" fmla="*/ 323320 w 801385"/>
                <a:gd name="connsiteY2" fmla="*/ 638706 h 638706"/>
                <a:gd name="connsiteX3" fmla="*/ 0 w 801385"/>
                <a:gd name="connsiteY3" fmla="*/ 638706 h 63870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801385" h="638706">
                  <a:moveTo>
                    <a:pt x="0" y="0"/>
                  </a:moveTo>
                  <a:lnTo>
                    <a:pt x="801385" y="399673"/>
                  </a:lnTo>
                  <a:lnTo>
                    <a:pt x="323320" y="638706"/>
                  </a:lnTo>
                  <a:lnTo>
                    <a:pt x="0" y="638706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7" name="Freeform: Shape 256"/>
            <p:cNvSpPr>
              <a:spLocks/>
            </p:cNvSpPr>
            <p:nvPr/>
          </p:nvSpPr>
          <p:spPr bwMode="auto">
            <a:xfrm>
              <a:off x="10912550" y="6618968"/>
              <a:ext cx="478065" cy="239033"/>
            </a:xfrm>
            <a:custGeom>
              <a:avLst/>
              <a:gdLst>
                <a:gd name="connsiteX0" fmla="*/ 478065 w 478065"/>
                <a:gd name="connsiteY0" fmla="*/ 0 h 239033"/>
                <a:gd name="connsiteX1" fmla="*/ 478065 w 478065"/>
                <a:gd name="connsiteY1" fmla="*/ 239033 h 239033"/>
                <a:gd name="connsiteX2" fmla="*/ 0 w 478065"/>
                <a:gd name="connsiteY2" fmla="*/ 239033 h 23903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78065" h="239033">
                  <a:moveTo>
                    <a:pt x="478065" y="0"/>
                  </a:moveTo>
                  <a:lnTo>
                    <a:pt x="478065" y="239033"/>
                  </a:lnTo>
                  <a:lnTo>
                    <a:pt x="0" y="239033"/>
                  </a:lnTo>
                  <a:close/>
                </a:path>
              </a:pathLst>
            </a:custGeom>
            <a:solidFill>
              <a:srgbClr val="FFFFFF">
                <a:alpha val="25098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8" name="Freeform 98"/>
            <p:cNvSpPr>
              <a:spLocks/>
            </p:cNvSpPr>
            <p:nvPr/>
          </p:nvSpPr>
          <p:spPr bwMode="auto">
            <a:xfrm>
              <a:off x="11390615" y="4217871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0 w 786"/>
                <a:gd name="T3" fmla="*/ 785 h 785"/>
                <a:gd name="T4" fmla="*/ 786 w 786"/>
                <a:gd name="T5" fmla="*/ 392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0" y="785"/>
                  </a:lnTo>
                  <a:lnTo>
                    <a:pt x="786" y="392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59" name="Freeform 99"/>
            <p:cNvSpPr>
              <a:spLocks/>
            </p:cNvSpPr>
            <p:nvPr/>
          </p:nvSpPr>
          <p:spPr bwMode="auto">
            <a:xfrm>
              <a:off x="11390615" y="5018236"/>
              <a:ext cx="801385" cy="800366"/>
            </a:xfrm>
            <a:custGeom>
              <a:avLst/>
              <a:gdLst>
                <a:gd name="T0" fmla="*/ 0 w 786"/>
                <a:gd name="T1" fmla="*/ 785 h 785"/>
                <a:gd name="T2" fmla="*/ 0 w 786"/>
                <a:gd name="T3" fmla="*/ 0 h 785"/>
                <a:gd name="T4" fmla="*/ 786 w 786"/>
                <a:gd name="T5" fmla="*/ 392 h 785"/>
                <a:gd name="T6" fmla="*/ 0 w 786"/>
                <a:gd name="T7" fmla="*/ 785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785"/>
                  </a:moveTo>
                  <a:lnTo>
                    <a:pt x="0" y="0"/>
                  </a:lnTo>
                  <a:lnTo>
                    <a:pt x="786" y="392"/>
                  </a:lnTo>
                  <a:lnTo>
                    <a:pt x="0" y="785"/>
                  </a:lnTo>
                  <a:close/>
                </a:path>
              </a:pathLst>
            </a:custGeom>
            <a:solidFill>
              <a:srgbClr val="FFFFFF">
                <a:alpha val="69804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60" name="Freeform 100"/>
            <p:cNvSpPr>
              <a:spLocks/>
            </p:cNvSpPr>
            <p:nvPr/>
          </p:nvSpPr>
          <p:spPr bwMode="auto">
            <a:xfrm>
              <a:off x="11390615" y="4617544"/>
              <a:ext cx="801385" cy="800366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61" name="Freeform 101"/>
            <p:cNvSpPr>
              <a:spLocks/>
            </p:cNvSpPr>
            <p:nvPr/>
          </p:nvSpPr>
          <p:spPr bwMode="auto">
            <a:xfrm>
              <a:off x="11390615" y="5818602"/>
              <a:ext cx="801385" cy="800366"/>
            </a:xfrm>
            <a:custGeom>
              <a:avLst/>
              <a:gdLst>
                <a:gd name="T0" fmla="*/ 0 w 786"/>
                <a:gd name="T1" fmla="*/ 0 h 785"/>
                <a:gd name="T2" fmla="*/ 0 w 786"/>
                <a:gd name="T3" fmla="*/ 785 h 785"/>
                <a:gd name="T4" fmla="*/ 786 w 786"/>
                <a:gd name="T5" fmla="*/ 393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0" y="785"/>
                  </a:lnTo>
                  <a:lnTo>
                    <a:pt x="786" y="3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FFFFFF">
                <a:alpha val="40000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62" name="Freeform 102"/>
            <p:cNvSpPr>
              <a:spLocks/>
            </p:cNvSpPr>
            <p:nvPr/>
          </p:nvSpPr>
          <p:spPr bwMode="auto">
            <a:xfrm>
              <a:off x="11390615" y="5417909"/>
              <a:ext cx="801385" cy="801385"/>
            </a:xfrm>
            <a:custGeom>
              <a:avLst/>
              <a:gdLst>
                <a:gd name="T0" fmla="*/ 0 w 786"/>
                <a:gd name="T1" fmla="*/ 393 h 786"/>
                <a:gd name="T2" fmla="*/ 786 w 786"/>
                <a:gd name="T3" fmla="*/ 0 h 786"/>
                <a:gd name="T4" fmla="*/ 786 w 786"/>
                <a:gd name="T5" fmla="*/ 786 h 786"/>
                <a:gd name="T6" fmla="*/ 0 w 786"/>
                <a:gd name="T7" fmla="*/ 393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393"/>
                  </a:moveTo>
                  <a:lnTo>
                    <a:pt x="786" y="0"/>
                  </a:lnTo>
                  <a:lnTo>
                    <a:pt x="786" y="786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63" name="Freeform: Shape 262"/>
            <p:cNvSpPr>
              <a:spLocks/>
            </p:cNvSpPr>
            <p:nvPr/>
          </p:nvSpPr>
          <p:spPr bwMode="auto">
            <a:xfrm>
              <a:off x="11390615" y="6618968"/>
              <a:ext cx="478065" cy="239033"/>
            </a:xfrm>
            <a:custGeom>
              <a:avLst/>
              <a:gdLst>
                <a:gd name="connsiteX0" fmla="*/ 0 w 478065"/>
                <a:gd name="connsiteY0" fmla="*/ 0 h 239033"/>
                <a:gd name="connsiteX1" fmla="*/ 478065 w 478065"/>
                <a:gd name="connsiteY1" fmla="*/ 239033 h 239033"/>
                <a:gd name="connsiteX2" fmla="*/ 0 w 478065"/>
                <a:gd name="connsiteY2" fmla="*/ 239033 h 23903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78065" h="239033">
                  <a:moveTo>
                    <a:pt x="0" y="0"/>
                  </a:moveTo>
                  <a:lnTo>
                    <a:pt x="478065" y="239033"/>
                  </a:lnTo>
                  <a:lnTo>
                    <a:pt x="0" y="239033"/>
                  </a:lnTo>
                  <a:close/>
                </a:path>
              </a:pathLst>
            </a:custGeom>
            <a:solidFill>
              <a:srgbClr val="FFFFFF">
                <a:alpha val="14902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64" name="Freeform: Shape 263"/>
            <p:cNvSpPr>
              <a:spLocks/>
            </p:cNvSpPr>
            <p:nvPr/>
          </p:nvSpPr>
          <p:spPr bwMode="auto">
            <a:xfrm>
              <a:off x="11390615" y="6219294"/>
              <a:ext cx="801385" cy="638706"/>
            </a:xfrm>
            <a:custGeom>
              <a:avLst/>
              <a:gdLst>
                <a:gd name="connsiteX0" fmla="*/ 801385 w 801385"/>
                <a:gd name="connsiteY0" fmla="*/ 0 h 638706"/>
                <a:gd name="connsiteX1" fmla="*/ 801385 w 801385"/>
                <a:gd name="connsiteY1" fmla="*/ 638706 h 638706"/>
                <a:gd name="connsiteX2" fmla="*/ 478065 w 801385"/>
                <a:gd name="connsiteY2" fmla="*/ 638706 h 638706"/>
                <a:gd name="connsiteX3" fmla="*/ 0 w 801385"/>
                <a:gd name="connsiteY3" fmla="*/ 399673 h 63870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801385" h="638706">
                  <a:moveTo>
                    <a:pt x="801385" y="0"/>
                  </a:moveTo>
                  <a:lnTo>
                    <a:pt x="801385" y="638706"/>
                  </a:lnTo>
                  <a:lnTo>
                    <a:pt x="478065" y="638706"/>
                  </a:lnTo>
                  <a:lnTo>
                    <a:pt x="0" y="399673"/>
                  </a:lnTo>
                  <a:close/>
                </a:path>
              </a:pathLst>
            </a:custGeom>
            <a:solidFill>
              <a:srgbClr val="FFFFFF">
                <a:alpha val="50196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65" name="Freeform: Shape 264"/>
            <p:cNvSpPr>
              <a:spLocks/>
            </p:cNvSpPr>
            <p:nvPr/>
          </p:nvSpPr>
          <p:spPr bwMode="auto">
            <a:xfrm>
              <a:off x="9309780" y="6618968"/>
              <a:ext cx="478065" cy="239033"/>
            </a:xfrm>
            <a:custGeom>
              <a:avLst/>
              <a:gdLst>
                <a:gd name="connsiteX0" fmla="*/ 478065 w 478065"/>
                <a:gd name="connsiteY0" fmla="*/ 0 h 239033"/>
                <a:gd name="connsiteX1" fmla="*/ 478065 w 478065"/>
                <a:gd name="connsiteY1" fmla="*/ 239033 h 239033"/>
                <a:gd name="connsiteX2" fmla="*/ 0 w 478065"/>
                <a:gd name="connsiteY2" fmla="*/ 239033 h 23903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78065" h="239033">
                  <a:moveTo>
                    <a:pt x="478065" y="0"/>
                  </a:moveTo>
                  <a:lnTo>
                    <a:pt x="478065" y="239033"/>
                  </a:lnTo>
                  <a:lnTo>
                    <a:pt x="0" y="239033"/>
                  </a:lnTo>
                  <a:close/>
                </a:path>
              </a:pathLst>
            </a:custGeom>
            <a:solidFill>
              <a:srgbClr val="FFFFFF">
                <a:alpha val="69804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66" name="Freeform: Shape 265"/>
            <p:cNvSpPr>
              <a:spLocks/>
            </p:cNvSpPr>
            <p:nvPr/>
          </p:nvSpPr>
          <p:spPr bwMode="auto">
            <a:xfrm>
              <a:off x="9787844" y="6618968"/>
              <a:ext cx="478065" cy="239033"/>
            </a:xfrm>
            <a:custGeom>
              <a:avLst/>
              <a:gdLst>
                <a:gd name="connsiteX0" fmla="*/ 0 w 478065"/>
                <a:gd name="connsiteY0" fmla="*/ 0 h 239033"/>
                <a:gd name="connsiteX1" fmla="*/ 478065 w 478065"/>
                <a:gd name="connsiteY1" fmla="*/ 239033 h 239033"/>
                <a:gd name="connsiteX2" fmla="*/ 0 w 478065"/>
                <a:gd name="connsiteY2" fmla="*/ 239033 h 23903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78065" h="239033">
                  <a:moveTo>
                    <a:pt x="0" y="0"/>
                  </a:moveTo>
                  <a:lnTo>
                    <a:pt x="478065" y="239033"/>
                  </a:lnTo>
                  <a:lnTo>
                    <a:pt x="0" y="239033"/>
                  </a:lnTo>
                  <a:close/>
                </a:path>
              </a:pathLst>
            </a:custGeom>
            <a:solidFill>
              <a:srgbClr val="FFFFFF">
                <a:alpha val="40000"/>
              </a:srgbClr>
            </a:solidFill>
            <a:ln>
              <a:solidFill>
                <a:srgbClr val="FFFFFF">
                  <a:alpha val="10196"/>
                </a:srgbClr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</p:grpSp>
      <p:sp>
        <p:nvSpPr>
          <p:cNvPr id="2" name="Title 1"/>
          <p:cNvSpPr>
            <a:spLocks noGrp="1"/>
          </p:cNvSpPr>
          <p:nvPr userDrawn="1">
            <p:ph type="ctrTitle" hasCustomPrompt="1"/>
          </p:nvPr>
        </p:nvSpPr>
        <p:spPr>
          <a:xfrm>
            <a:off x="450888" y="1185555"/>
            <a:ext cx="5556212" cy="2139970"/>
          </a:xfrm>
          <a:noFill/>
        </p:spPr>
        <p:txBody>
          <a:bodyPr vert="horz" lIns="0" tIns="0" rIns="0" bIns="0" rtlCol="0" anchor="b">
            <a:noAutofit/>
          </a:bodyPr>
          <a:lstStyle>
            <a:lvl1pPr>
              <a:defRPr lang="en-US" sz="6600" dirty="0">
                <a:solidFill>
                  <a:schemeClr val="accent3"/>
                </a:solidFill>
              </a:defRPr>
            </a:lvl1pPr>
          </a:lstStyle>
          <a:p>
            <a:pPr marL="0" lvl="0"/>
            <a:r>
              <a:rPr lang="en-US" dirty="0"/>
              <a:t>Title</a:t>
            </a:r>
          </a:p>
        </p:txBody>
      </p:sp>
      <p:sp>
        <p:nvSpPr>
          <p:cNvPr id="3" name="Subtitle 2"/>
          <p:cNvSpPr>
            <a:spLocks noGrp="1"/>
          </p:cNvSpPr>
          <p:nvPr userDrawn="1">
            <p:ph type="subTitle" idx="1"/>
          </p:nvPr>
        </p:nvSpPr>
        <p:spPr>
          <a:xfrm>
            <a:off x="450888" y="3456244"/>
            <a:ext cx="5556212" cy="471371"/>
          </a:xfrm>
        </p:spPr>
        <p:txBody>
          <a:bodyPr vert="horz" lIns="0" tIns="0" rIns="0" bIns="0" rtlCol="0">
            <a:noAutofit/>
          </a:bodyPr>
          <a:lstStyle>
            <a:lvl1pPr marL="0" indent="0">
              <a:buNone/>
              <a:defRPr lang="en-US" sz="1800" dirty="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dirty="0"/>
              <a:t>Click to edit Master subtitle style</a:t>
            </a: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5398" y="5828271"/>
            <a:ext cx="713961" cy="7719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581088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632598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General slid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lIns="0" tIns="0" rIns="0" bIns="0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3" y="1230757"/>
            <a:ext cx="11306174" cy="5092234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grpSp>
        <p:nvGrpSpPr>
          <p:cNvPr id="153" name="Group 152"/>
          <p:cNvGrpSpPr/>
          <p:nvPr userDrawn="1"/>
        </p:nvGrpSpPr>
        <p:grpSpPr>
          <a:xfrm>
            <a:off x="8388397" y="6240463"/>
            <a:ext cx="3803603" cy="635249"/>
            <a:chOff x="8388397" y="6227763"/>
            <a:chExt cx="3803603" cy="635249"/>
          </a:xfrm>
        </p:grpSpPr>
        <p:sp>
          <p:nvSpPr>
            <p:cNvPr id="5" name="Freeform 45"/>
            <p:cNvSpPr>
              <a:spLocks/>
            </p:cNvSpPr>
            <p:nvPr/>
          </p:nvSpPr>
          <p:spPr bwMode="auto">
            <a:xfrm flipH="1">
              <a:off x="11768137" y="6227763"/>
              <a:ext cx="423859" cy="423859"/>
            </a:xfrm>
            <a:custGeom>
              <a:avLst/>
              <a:gdLst>
                <a:gd name="T0" fmla="*/ 0 w 786"/>
                <a:gd name="T1" fmla="*/ 0 h 786"/>
                <a:gd name="T2" fmla="*/ 0 w 786"/>
                <a:gd name="T3" fmla="*/ 786 h 786"/>
                <a:gd name="T4" fmla="*/ 786 w 786"/>
                <a:gd name="T5" fmla="*/ 393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0" y="786"/>
                  </a:lnTo>
                  <a:lnTo>
                    <a:pt x="786" y="3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2" name="Freeform: Shape 151"/>
            <p:cNvSpPr>
              <a:spLocks/>
            </p:cNvSpPr>
            <p:nvPr/>
          </p:nvSpPr>
          <p:spPr bwMode="auto">
            <a:xfrm flipH="1">
              <a:off x="11778192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7" name="Freeform 47"/>
            <p:cNvSpPr>
              <a:spLocks/>
            </p:cNvSpPr>
            <p:nvPr/>
          </p:nvSpPr>
          <p:spPr bwMode="auto">
            <a:xfrm flipH="1">
              <a:off x="11768141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0" name="Freeform: Shape 149"/>
            <p:cNvSpPr>
              <a:spLocks/>
            </p:cNvSpPr>
            <p:nvPr/>
          </p:nvSpPr>
          <p:spPr bwMode="auto">
            <a:xfrm flipH="1">
              <a:off x="11344282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9" name="Freeform 49"/>
            <p:cNvSpPr>
              <a:spLocks/>
            </p:cNvSpPr>
            <p:nvPr/>
          </p:nvSpPr>
          <p:spPr bwMode="auto">
            <a:xfrm flipH="1">
              <a:off x="11344282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8" name="Freeform: Shape 147"/>
            <p:cNvSpPr>
              <a:spLocks/>
            </p:cNvSpPr>
            <p:nvPr/>
          </p:nvSpPr>
          <p:spPr bwMode="auto">
            <a:xfrm flipH="1">
              <a:off x="10931000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6" name="Freeform: Shape 145"/>
            <p:cNvSpPr>
              <a:spLocks/>
            </p:cNvSpPr>
            <p:nvPr/>
          </p:nvSpPr>
          <p:spPr bwMode="auto">
            <a:xfrm flipH="1">
              <a:off x="10497104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4" name="Freeform: Shape 143"/>
            <p:cNvSpPr>
              <a:spLocks/>
            </p:cNvSpPr>
            <p:nvPr/>
          </p:nvSpPr>
          <p:spPr bwMode="auto">
            <a:xfrm flipH="1">
              <a:off x="10083297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7" name="Freeform 69"/>
            <p:cNvSpPr>
              <a:spLocks/>
            </p:cNvSpPr>
            <p:nvPr/>
          </p:nvSpPr>
          <p:spPr bwMode="auto">
            <a:xfrm flipH="1">
              <a:off x="10073245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8" name="Freeform 70"/>
            <p:cNvSpPr>
              <a:spLocks/>
            </p:cNvSpPr>
            <p:nvPr/>
          </p:nvSpPr>
          <p:spPr bwMode="auto">
            <a:xfrm flipH="1">
              <a:off x="9649387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2" name="Freeform: Shape 141"/>
            <p:cNvSpPr>
              <a:spLocks/>
            </p:cNvSpPr>
            <p:nvPr/>
          </p:nvSpPr>
          <p:spPr bwMode="auto">
            <a:xfrm flipH="1">
              <a:off x="9649387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0" name="Freeform: Shape 139"/>
            <p:cNvSpPr>
              <a:spLocks/>
            </p:cNvSpPr>
            <p:nvPr/>
          </p:nvSpPr>
          <p:spPr bwMode="auto">
            <a:xfrm flipH="1">
              <a:off x="9236103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" name="Freeform 84"/>
            <p:cNvSpPr>
              <a:spLocks/>
            </p:cNvSpPr>
            <p:nvPr/>
          </p:nvSpPr>
          <p:spPr bwMode="auto">
            <a:xfrm flipH="1">
              <a:off x="9226065" y="6439692"/>
              <a:ext cx="423320" cy="423320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" name="Freeform 85"/>
            <p:cNvSpPr>
              <a:spLocks/>
            </p:cNvSpPr>
            <p:nvPr/>
          </p:nvSpPr>
          <p:spPr bwMode="auto">
            <a:xfrm flipH="1">
              <a:off x="8802206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8" name="Freeform: Shape 137"/>
            <p:cNvSpPr>
              <a:spLocks/>
            </p:cNvSpPr>
            <p:nvPr/>
          </p:nvSpPr>
          <p:spPr bwMode="auto">
            <a:xfrm flipH="1">
              <a:off x="8802206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6" name="Freeform: Shape 135"/>
            <p:cNvSpPr>
              <a:spLocks/>
            </p:cNvSpPr>
            <p:nvPr/>
          </p:nvSpPr>
          <p:spPr bwMode="auto">
            <a:xfrm flipH="1">
              <a:off x="8388397" y="6651622"/>
              <a:ext cx="413809" cy="206378"/>
            </a:xfrm>
            <a:custGeom>
              <a:avLst/>
              <a:gdLst>
                <a:gd name="connsiteX0" fmla="*/ 0 w 413809"/>
                <a:gd name="connsiteY0" fmla="*/ 0 h 206378"/>
                <a:gd name="connsiteX1" fmla="*/ 0 w 413809"/>
                <a:gd name="connsiteY1" fmla="*/ 206378 h 206378"/>
                <a:gd name="connsiteX2" fmla="*/ 413809 w 413809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9" h="206378">
                  <a:moveTo>
                    <a:pt x="0" y="0"/>
                  </a:moveTo>
                  <a:lnTo>
                    <a:pt x="0" y="206378"/>
                  </a:lnTo>
                  <a:lnTo>
                    <a:pt x="413809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</p:grpSp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426" y="5842862"/>
            <a:ext cx="722493" cy="7835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368887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eneral slid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365126"/>
            <a:ext cx="11306174" cy="540310"/>
          </a:xfrm>
        </p:spPr>
        <p:txBody>
          <a:bodyPr lIns="0" tIns="0" rIns="0" bIns="0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grpSp>
        <p:nvGrpSpPr>
          <p:cNvPr id="153" name="Group 152"/>
          <p:cNvGrpSpPr/>
          <p:nvPr userDrawn="1"/>
        </p:nvGrpSpPr>
        <p:grpSpPr>
          <a:xfrm flipH="1">
            <a:off x="-9525" y="6240463"/>
            <a:ext cx="3803603" cy="635249"/>
            <a:chOff x="8388397" y="6227763"/>
            <a:chExt cx="3803603" cy="635249"/>
          </a:xfrm>
        </p:grpSpPr>
        <p:sp>
          <p:nvSpPr>
            <p:cNvPr id="5" name="Freeform 45"/>
            <p:cNvSpPr>
              <a:spLocks/>
            </p:cNvSpPr>
            <p:nvPr/>
          </p:nvSpPr>
          <p:spPr bwMode="auto">
            <a:xfrm flipH="1">
              <a:off x="11768137" y="6227763"/>
              <a:ext cx="423859" cy="423859"/>
            </a:xfrm>
            <a:custGeom>
              <a:avLst/>
              <a:gdLst>
                <a:gd name="T0" fmla="*/ 0 w 786"/>
                <a:gd name="T1" fmla="*/ 0 h 786"/>
                <a:gd name="T2" fmla="*/ 0 w 786"/>
                <a:gd name="T3" fmla="*/ 786 h 786"/>
                <a:gd name="T4" fmla="*/ 786 w 786"/>
                <a:gd name="T5" fmla="*/ 393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0" y="786"/>
                  </a:lnTo>
                  <a:lnTo>
                    <a:pt x="786" y="3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2" name="Freeform: Shape 151"/>
            <p:cNvSpPr>
              <a:spLocks/>
            </p:cNvSpPr>
            <p:nvPr/>
          </p:nvSpPr>
          <p:spPr bwMode="auto">
            <a:xfrm flipH="1">
              <a:off x="11778192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7" name="Freeform 47"/>
            <p:cNvSpPr>
              <a:spLocks/>
            </p:cNvSpPr>
            <p:nvPr/>
          </p:nvSpPr>
          <p:spPr bwMode="auto">
            <a:xfrm flipH="1">
              <a:off x="11768141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0" name="Freeform: Shape 149"/>
            <p:cNvSpPr>
              <a:spLocks/>
            </p:cNvSpPr>
            <p:nvPr/>
          </p:nvSpPr>
          <p:spPr bwMode="auto">
            <a:xfrm flipH="1">
              <a:off x="11344282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9" name="Freeform 49"/>
            <p:cNvSpPr>
              <a:spLocks/>
            </p:cNvSpPr>
            <p:nvPr/>
          </p:nvSpPr>
          <p:spPr bwMode="auto">
            <a:xfrm flipH="1">
              <a:off x="11344282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8" name="Freeform: Shape 147"/>
            <p:cNvSpPr>
              <a:spLocks/>
            </p:cNvSpPr>
            <p:nvPr/>
          </p:nvSpPr>
          <p:spPr bwMode="auto">
            <a:xfrm flipH="1">
              <a:off x="10931000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6" name="Freeform: Shape 145"/>
            <p:cNvSpPr>
              <a:spLocks/>
            </p:cNvSpPr>
            <p:nvPr/>
          </p:nvSpPr>
          <p:spPr bwMode="auto">
            <a:xfrm flipH="1">
              <a:off x="10497104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4" name="Freeform: Shape 143"/>
            <p:cNvSpPr>
              <a:spLocks/>
            </p:cNvSpPr>
            <p:nvPr/>
          </p:nvSpPr>
          <p:spPr bwMode="auto">
            <a:xfrm flipH="1">
              <a:off x="10083297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7" name="Freeform 69"/>
            <p:cNvSpPr>
              <a:spLocks/>
            </p:cNvSpPr>
            <p:nvPr/>
          </p:nvSpPr>
          <p:spPr bwMode="auto">
            <a:xfrm flipH="1">
              <a:off x="10073245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8" name="Freeform 70"/>
            <p:cNvSpPr>
              <a:spLocks/>
            </p:cNvSpPr>
            <p:nvPr/>
          </p:nvSpPr>
          <p:spPr bwMode="auto">
            <a:xfrm flipH="1">
              <a:off x="9649387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2" name="Freeform: Shape 141"/>
            <p:cNvSpPr>
              <a:spLocks/>
            </p:cNvSpPr>
            <p:nvPr/>
          </p:nvSpPr>
          <p:spPr bwMode="auto">
            <a:xfrm flipH="1">
              <a:off x="9649387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0" name="Freeform: Shape 139"/>
            <p:cNvSpPr>
              <a:spLocks/>
            </p:cNvSpPr>
            <p:nvPr/>
          </p:nvSpPr>
          <p:spPr bwMode="auto">
            <a:xfrm flipH="1">
              <a:off x="9236103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" name="Freeform 84"/>
            <p:cNvSpPr>
              <a:spLocks/>
            </p:cNvSpPr>
            <p:nvPr/>
          </p:nvSpPr>
          <p:spPr bwMode="auto">
            <a:xfrm flipH="1">
              <a:off x="9226065" y="6439692"/>
              <a:ext cx="423320" cy="423320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" name="Freeform 85"/>
            <p:cNvSpPr>
              <a:spLocks/>
            </p:cNvSpPr>
            <p:nvPr/>
          </p:nvSpPr>
          <p:spPr bwMode="auto">
            <a:xfrm flipH="1">
              <a:off x="8802206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8" name="Freeform: Shape 137"/>
            <p:cNvSpPr>
              <a:spLocks/>
            </p:cNvSpPr>
            <p:nvPr/>
          </p:nvSpPr>
          <p:spPr bwMode="auto">
            <a:xfrm flipH="1">
              <a:off x="8802206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6" name="Freeform: Shape 135"/>
            <p:cNvSpPr>
              <a:spLocks/>
            </p:cNvSpPr>
            <p:nvPr/>
          </p:nvSpPr>
          <p:spPr bwMode="auto">
            <a:xfrm flipH="1">
              <a:off x="8388397" y="6651622"/>
              <a:ext cx="413809" cy="206378"/>
            </a:xfrm>
            <a:custGeom>
              <a:avLst/>
              <a:gdLst>
                <a:gd name="connsiteX0" fmla="*/ 0 w 413809"/>
                <a:gd name="connsiteY0" fmla="*/ 0 h 206378"/>
                <a:gd name="connsiteX1" fmla="*/ 0 w 413809"/>
                <a:gd name="connsiteY1" fmla="*/ 206378 h 206378"/>
                <a:gd name="connsiteX2" fmla="*/ 413809 w 413809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9" h="206378">
                  <a:moveTo>
                    <a:pt x="0" y="0"/>
                  </a:moveTo>
                  <a:lnTo>
                    <a:pt x="0" y="206378"/>
                  </a:lnTo>
                  <a:lnTo>
                    <a:pt x="413809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</p:grpSp>
      <p:pic>
        <p:nvPicPr>
          <p:cNvPr id="60" name="Picture 5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2265" y="5862596"/>
            <a:ext cx="687100" cy="7451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1145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General slide 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lIns="0" tIns="0" rIns="0" bIns="0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3" y="1230757"/>
            <a:ext cx="5564187" cy="5092234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grpSp>
        <p:nvGrpSpPr>
          <p:cNvPr id="153" name="Group 152"/>
          <p:cNvGrpSpPr/>
          <p:nvPr userDrawn="1"/>
        </p:nvGrpSpPr>
        <p:grpSpPr>
          <a:xfrm>
            <a:off x="8388397" y="6240463"/>
            <a:ext cx="3803603" cy="635249"/>
            <a:chOff x="8388397" y="6227763"/>
            <a:chExt cx="3803603" cy="635249"/>
          </a:xfrm>
        </p:grpSpPr>
        <p:sp>
          <p:nvSpPr>
            <p:cNvPr id="5" name="Freeform 45"/>
            <p:cNvSpPr>
              <a:spLocks/>
            </p:cNvSpPr>
            <p:nvPr/>
          </p:nvSpPr>
          <p:spPr bwMode="auto">
            <a:xfrm flipH="1">
              <a:off x="11768137" y="6227763"/>
              <a:ext cx="423859" cy="423859"/>
            </a:xfrm>
            <a:custGeom>
              <a:avLst/>
              <a:gdLst>
                <a:gd name="T0" fmla="*/ 0 w 786"/>
                <a:gd name="T1" fmla="*/ 0 h 786"/>
                <a:gd name="T2" fmla="*/ 0 w 786"/>
                <a:gd name="T3" fmla="*/ 786 h 786"/>
                <a:gd name="T4" fmla="*/ 786 w 786"/>
                <a:gd name="T5" fmla="*/ 393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0" y="786"/>
                  </a:lnTo>
                  <a:lnTo>
                    <a:pt x="786" y="3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2" name="Freeform: Shape 151"/>
            <p:cNvSpPr>
              <a:spLocks/>
            </p:cNvSpPr>
            <p:nvPr/>
          </p:nvSpPr>
          <p:spPr bwMode="auto">
            <a:xfrm flipH="1">
              <a:off x="11778192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7" name="Freeform 47"/>
            <p:cNvSpPr>
              <a:spLocks/>
            </p:cNvSpPr>
            <p:nvPr/>
          </p:nvSpPr>
          <p:spPr bwMode="auto">
            <a:xfrm flipH="1">
              <a:off x="11768141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0" name="Freeform: Shape 149"/>
            <p:cNvSpPr>
              <a:spLocks/>
            </p:cNvSpPr>
            <p:nvPr/>
          </p:nvSpPr>
          <p:spPr bwMode="auto">
            <a:xfrm flipH="1">
              <a:off x="11344282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9" name="Freeform 49"/>
            <p:cNvSpPr>
              <a:spLocks/>
            </p:cNvSpPr>
            <p:nvPr/>
          </p:nvSpPr>
          <p:spPr bwMode="auto">
            <a:xfrm flipH="1">
              <a:off x="11344282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8" name="Freeform: Shape 147"/>
            <p:cNvSpPr>
              <a:spLocks/>
            </p:cNvSpPr>
            <p:nvPr/>
          </p:nvSpPr>
          <p:spPr bwMode="auto">
            <a:xfrm flipH="1">
              <a:off x="10931000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6" name="Freeform: Shape 145"/>
            <p:cNvSpPr>
              <a:spLocks/>
            </p:cNvSpPr>
            <p:nvPr/>
          </p:nvSpPr>
          <p:spPr bwMode="auto">
            <a:xfrm flipH="1">
              <a:off x="10497104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4" name="Freeform: Shape 143"/>
            <p:cNvSpPr>
              <a:spLocks/>
            </p:cNvSpPr>
            <p:nvPr/>
          </p:nvSpPr>
          <p:spPr bwMode="auto">
            <a:xfrm flipH="1">
              <a:off x="10083297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7" name="Freeform 69"/>
            <p:cNvSpPr>
              <a:spLocks/>
            </p:cNvSpPr>
            <p:nvPr/>
          </p:nvSpPr>
          <p:spPr bwMode="auto">
            <a:xfrm flipH="1">
              <a:off x="10073245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8" name="Freeform 70"/>
            <p:cNvSpPr>
              <a:spLocks/>
            </p:cNvSpPr>
            <p:nvPr/>
          </p:nvSpPr>
          <p:spPr bwMode="auto">
            <a:xfrm flipH="1">
              <a:off x="9649387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2" name="Freeform: Shape 141"/>
            <p:cNvSpPr>
              <a:spLocks/>
            </p:cNvSpPr>
            <p:nvPr/>
          </p:nvSpPr>
          <p:spPr bwMode="auto">
            <a:xfrm flipH="1">
              <a:off x="9649387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0" name="Freeform: Shape 139"/>
            <p:cNvSpPr>
              <a:spLocks/>
            </p:cNvSpPr>
            <p:nvPr/>
          </p:nvSpPr>
          <p:spPr bwMode="auto">
            <a:xfrm flipH="1">
              <a:off x="9236103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" name="Freeform 84"/>
            <p:cNvSpPr>
              <a:spLocks/>
            </p:cNvSpPr>
            <p:nvPr/>
          </p:nvSpPr>
          <p:spPr bwMode="auto">
            <a:xfrm flipH="1">
              <a:off x="9226065" y="6439692"/>
              <a:ext cx="423320" cy="423320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" name="Freeform 85"/>
            <p:cNvSpPr>
              <a:spLocks/>
            </p:cNvSpPr>
            <p:nvPr/>
          </p:nvSpPr>
          <p:spPr bwMode="auto">
            <a:xfrm flipH="1">
              <a:off x="8802206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8" name="Freeform: Shape 137"/>
            <p:cNvSpPr>
              <a:spLocks/>
            </p:cNvSpPr>
            <p:nvPr/>
          </p:nvSpPr>
          <p:spPr bwMode="auto">
            <a:xfrm flipH="1">
              <a:off x="8802206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6" name="Freeform: Shape 135"/>
            <p:cNvSpPr>
              <a:spLocks/>
            </p:cNvSpPr>
            <p:nvPr/>
          </p:nvSpPr>
          <p:spPr bwMode="auto">
            <a:xfrm flipH="1">
              <a:off x="8388397" y="6651622"/>
              <a:ext cx="413809" cy="206378"/>
            </a:xfrm>
            <a:custGeom>
              <a:avLst/>
              <a:gdLst>
                <a:gd name="connsiteX0" fmla="*/ 0 w 413809"/>
                <a:gd name="connsiteY0" fmla="*/ 0 h 206378"/>
                <a:gd name="connsiteX1" fmla="*/ 0 w 413809"/>
                <a:gd name="connsiteY1" fmla="*/ 206378 h 206378"/>
                <a:gd name="connsiteX2" fmla="*/ 413809 w 413809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9" h="206378">
                  <a:moveTo>
                    <a:pt x="0" y="0"/>
                  </a:moveTo>
                  <a:lnTo>
                    <a:pt x="0" y="206378"/>
                  </a:lnTo>
                  <a:lnTo>
                    <a:pt x="413809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</p:grpSp>
      <p:sp>
        <p:nvSpPr>
          <p:cNvPr id="59" name="Content Placeholder 2"/>
          <p:cNvSpPr>
            <a:spLocks noGrp="1"/>
          </p:cNvSpPr>
          <p:nvPr>
            <p:ph idx="10"/>
          </p:nvPr>
        </p:nvSpPr>
        <p:spPr>
          <a:xfrm>
            <a:off x="6193903" y="1230757"/>
            <a:ext cx="5564187" cy="5092234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pic>
        <p:nvPicPr>
          <p:cNvPr id="60" name="Picture 5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426" y="5842862"/>
            <a:ext cx="722493" cy="7835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51731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eneral slide 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365126"/>
            <a:ext cx="11306174" cy="540310"/>
          </a:xfrm>
        </p:spPr>
        <p:txBody>
          <a:bodyPr lIns="0" tIns="0" rIns="0" bIns="0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3" y="1230757"/>
            <a:ext cx="5564187" cy="5092234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grpSp>
        <p:nvGrpSpPr>
          <p:cNvPr id="153" name="Group 152"/>
          <p:cNvGrpSpPr/>
          <p:nvPr userDrawn="1"/>
        </p:nvGrpSpPr>
        <p:grpSpPr>
          <a:xfrm flipH="1">
            <a:off x="-9525" y="6240463"/>
            <a:ext cx="3803603" cy="635249"/>
            <a:chOff x="8388397" y="6227763"/>
            <a:chExt cx="3803603" cy="635249"/>
          </a:xfrm>
        </p:grpSpPr>
        <p:sp>
          <p:nvSpPr>
            <p:cNvPr id="5" name="Freeform 45"/>
            <p:cNvSpPr>
              <a:spLocks/>
            </p:cNvSpPr>
            <p:nvPr/>
          </p:nvSpPr>
          <p:spPr bwMode="auto">
            <a:xfrm flipH="1">
              <a:off x="11768137" y="6227763"/>
              <a:ext cx="423859" cy="423859"/>
            </a:xfrm>
            <a:custGeom>
              <a:avLst/>
              <a:gdLst>
                <a:gd name="T0" fmla="*/ 0 w 786"/>
                <a:gd name="T1" fmla="*/ 0 h 786"/>
                <a:gd name="T2" fmla="*/ 0 w 786"/>
                <a:gd name="T3" fmla="*/ 786 h 786"/>
                <a:gd name="T4" fmla="*/ 786 w 786"/>
                <a:gd name="T5" fmla="*/ 393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0" y="786"/>
                  </a:lnTo>
                  <a:lnTo>
                    <a:pt x="786" y="3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2" name="Freeform: Shape 151"/>
            <p:cNvSpPr>
              <a:spLocks/>
            </p:cNvSpPr>
            <p:nvPr/>
          </p:nvSpPr>
          <p:spPr bwMode="auto">
            <a:xfrm flipH="1">
              <a:off x="11778192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7" name="Freeform 47"/>
            <p:cNvSpPr>
              <a:spLocks/>
            </p:cNvSpPr>
            <p:nvPr/>
          </p:nvSpPr>
          <p:spPr bwMode="auto">
            <a:xfrm flipH="1">
              <a:off x="11768141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0" name="Freeform: Shape 149"/>
            <p:cNvSpPr>
              <a:spLocks/>
            </p:cNvSpPr>
            <p:nvPr/>
          </p:nvSpPr>
          <p:spPr bwMode="auto">
            <a:xfrm flipH="1">
              <a:off x="11344282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9" name="Freeform 49"/>
            <p:cNvSpPr>
              <a:spLocks/>
            </p:cNvSpPr>
            <p:nvPr/>
          </p:nvSpPr>
          <p:spPr bwMode="auto">
            <a:xfrm flipH="1">
              <a:off x="11344282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8" name="Freeform: Shape 147"/>
            <p:cNvSpPr>
              <a:spLocks/>
            </p:cNvSpPr>
            <p:nvPr/>
          </p:nvSpPr>
          <p:spPr bwMode="auto">
            <a:xfrm flipH="1">
              <a:off x="10931000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6" name="Freeform: Shape 145"/>
            <p:cNvSpPr>
              <a:spLocks/>
            </p:cNvSpPr>
            <p:nvPr/>
          </p:nvSpPr>
          <p:spPr bwMode="auto">
            <a:xfrm flipH="1">
              <a:off x="10497104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4" name="Freeform: Shape 143"/>
            <p:cNvSpPr>
              <a:spLocks/>
            </p:cNvSpPr>
            <p:nvPr/>
          </p:nvSpPr>
          <p:spPr bwMode="auto">
            <a:xfrm flipH="1">
              <a:off x="10083297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7" name="Freeform 69"/>
            <p:cNvSpPr>
              <a:spLocks/>
            </p:cNvSpPr>
            <p:nvPr/>
          </p:nvSpPr>
          <p:spPr bwMode="auto">
            <a:xfrm flipH="1">
              <a:off x="10073245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8" name="Freeform 70"/>
            <p:cNvSpPr>
              <a:spLocks/>
            </p:cNvSpPr>
            <p:nvPr/>
          </p:nvSpPr>
          <p:spPr bwMode="auto">
            <a:xfrm flipH="1">
              <a:off x="9649387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2" name="Freeform: Shape 141"/>
            <p:cNvSpPr>
              <a:spLocks/>
            </p:cNvSpPr>
            <p:nvPr/>
          </p:nvSpPr>
          <p:spPr bwMode="auto">
            <a:xfrm flipH="1">
              <a:off x="9649387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0" name="Freeform: Shape 139"/>
            <p:cNvSpPr>
              <a:spLocks/>
            </p:cNvSpPr>
            <p:nvPr/>
          </p:nvSpPr>
          <p:spPr bwMode="auto">
            <a:xfrm flipH="1">
              <a:off x="9236103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" name="Freeform 84"/>
            <p:cNvSpPr>
              <a:spLocks/>
            </p:cNvSpPr>
            <p:nvPr/>
          </p:nvSpPr>
          <p:spPr bwMode="auto">
            <a:xfrm flipH="1">
              <a:off x="9226065" y="6439692"/>
              <a:ext cx="423320" cy="423320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" name="Freeform 85"/>
            <p:cNvSpPr>
              <a:spLocks/>
            </p:cNvSpPr>
            <p:nvPr/>
          </p:nvSpPr>
          <p:spPr bwMode="auto">
            <a:xfrm flipH="1">
              <a:off x="8802206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8" name="Freeform: Shape 137"/>
            <p:cNvSpPr>
              <a:spLocks/>
            </p:cNvSpPr>
            <p:nvPr/>
          </p:nvSpPr>
          <p:spPr bwMode="auto">
            <a:xfrm flipH="1">
              <a:off x="8802206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6" name="Freeform: Shape 135"/>
            <p:cNvSpPr>
              <a:spLocks/>
            </p:cNvSpPr>
            <p:nvPr/>
          </p:nvSpPr>
          <p:spPr bwMode="auto">
            <a:xfrm flipH="1">
              <a:off x="8388397" y="6651622"/>
              <a:ext cx="413809" cy="206378"/>
            </a:xfrm>
            <a:custGeom>
              <a:avLst/>
              <a:gdLst>
                <a:gd name="connsiteX0" fmla="*/ 0 w 413809"/>
                <a:gd name="connsiteY0" fmla="*/ 0 h 206378"/>
                <a:gd name="connsiteX1" fmla="*/ 0 w 413809"/>
                <a:gd name="connsiteY1" fmla="*/ 206378 h 206378"/>
                <a:gd name="connsiteX2" fmla="*/ 413809 w 413809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9" h="206378">
                  <a:moveTo>
                    <a:pt x="0" y="0"/>
                  </a:moveTo>
                  <a:lnTo>
                    <a:pt x="0" y="206378"/>
                  </a:lnTo>
                  <a:lnTo>
                    <a:pt x="413809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</p:grpSp>
      <p:pic>
        <p:nvPicPr>
          <p:cNvPr id="60" name="Picture 5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2265" y="5862596"/>
            <a:ext cx="687100" cy="7451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88375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entral Imag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Picture Placeholder 63"/>
          <p:cNvSpPr>
            <a:spLocks noGrp="1"/>
          </p:cNvSpPr>
          <p:nvPr>
            <p:ph type="pic" sz="quarter" idx="10"/>
          </p:nvPr>
        </p:nvSpPr>
        <p:spPr>
          <a:xfrm>
            <a:off x="3375762" y="0"/>
            <a:ext cx="6952274" cy="6858000"/>
          </a:xfrm>
          <a:custGeom>
            <a:avLst/>
            <a:gdLst>
              <a:gd name="connsiteX0" fmla="*/ 1837596 w 6952274"/>
              <a:gd name="connsiteY0" fmla="*/ 0 h 6858000"/>
              <a:gd name="connsiteX1" fmla="*/ 2376041 w 6952274"/>
              <a:gd name="connsiteY1" fmla="*/ 0 h 6858000"/>
              <a:gd name="connsiteX2" fmla="*/ 2737507 w 6952274"/>
              <a:gd name="connsiteY2" fmla="*/ 0 h 6858000"/>
              <a:gd name="connsiteX3" fmla="*/ 6052363 w 6952274"/>
              <a:gd name="connsiteY3" fmla="*/ 0 h 6858000"/>
              <a:gd name="connsiteX4" fmla="*/ 6413829 w 6952274"/>
              <a:gd name="connsiteY4" fmla="*/ 0 h 6858000"/>
              <a:gd name="connsiteX5" fmla="*/ 6952274 w 6952274"/>
              <a:gd name="connsiteY5" fmla="*/ 0 h 6858000"/>
              <a:gd name="connsiteX6" fmla="*/ 5114678 w 6952274"/>
              <a:gd name="connsiteY6" fmla="*/ 6858000 h 6858000"/>
              <a:gd name="connsiteX7" fmla="*/ 4576233 w 6952274"/>
              <a:gd name="connsiteY7" fmla="*/ 6858000 h 6858000"/>
              <a:gd name="connsiteX8" fmla="*/ 4214767 w 6952274"/>
              <a:gd name="connsiteY8" fmla="*/ 6858000 h 6858000"/>
              <a:gd name="connsiteX9" fmla="*/ 899911 w 6952274"/>
              <a:gd name="connsiteY9" fmla="*/ 6858000 h 6858000"/>
              <a:gd name="connsiteX10" fmla="*/ 538445 w 6952274"/>
              <a:gd name="connsiteY10" fmla="*/ 6858000 h 6858000"/>
              <a:gd name="connsiteX11" fmla="*/ 0 w 6952274"/>
              <a:gd name="connsiteY11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6952274" h="6858000">
                <a:moveTo>
                  <a:pt x="1837596" y="0"/>
                </a:moveTo>
                <a:lnTo>
                  <a:pt x="2376041" y="0"/>
                </a:lnTo>
                <a:lnTo>
                  <a:pt x="2737507" y="0"/>
                </a:lnTo>
                <a:lnTo>
                  <a:pt x="6052363" y="0"/>
                </a:lnTo>
                <a:lnTo>
                  <a:pt x="6413829" y="0"/>
                </a:lnTo>
                <a:lnTo>
                  <a:pt x="6952274" y="0"/>
                </a:lnTo>
                <a:lnTo>
                  <a:pt x="5114678" y="6858000"/>
                </a:lnTo>
                <a:lnTo>
                  <a:pt x="4576233" y="6858000"/>
                </a:lnTo>
                <a:lnTo>
                  <a:pt x="4214767" y="6858000"/>
                </a:lnTo>
                <a:lnTo>
                  <a:pt x="899911" y="6858000"/>
                </a:lnTo>
                <a:lnTo>
                  <a:pt x="538445" y="6858000"/>
                </a:lnTo>
                <a:lnTo>
                  <a:pt x="0" y="6858000"/>
                </a:lnTo>
                <a:close/>
              </a:path>
            </a:pathLst>
          </a:custGeom>
        </p:spPr>
        <p:txBody>
          <a:bodyPr wrap="square" anchor="ctr">
            <a:noAutofit/>
          </a:bodyPr>
          <a:lstStyle>
            <a:lvl1pPr marL="0" indent="0" algn="ctr">
              <a:buNone/>
              <a:defRPr/>
            </a:lvl1pPr>
          </a:lstStyle>
          <a:p>
            <a:endParaRPr lang="en-AU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42913" y="365126"/>
            <a:ext cx="4288744" cy="540310"/>
          </a:xfrm>
        </p:spPr>
        <p:txBody>
          <a:bodyPr lIns="0" tIns="0" rIns="0" bIns="0">
            <a:noAutofit/>
          </a:bodyPr>
          <a:lstStyle>
            <a:lvl1pPr>
              <a:defRPr/>
            </a:lvl1pPr>
          </a:lstStyle>
          <a:p>
            <a:r>
              <a:rPr lang="en-US" dirty="0"/>
              <a:t>Title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5" y="1230757"/>
            <a:ext cx="2898299" cy="5092234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70" name="TextBox 69"/>
          <p:cNvSpPr txBox="1"/>
          <p:nvPr userDrawn="1"/>
        </p:nvSpPr>
        <p:spPr>
          <a:xfrm>
            <a:off x="442913" y="6330762"/>
            <a:ext cx="1685925" cy="276999"/>
          </a:xfrm>
          <a:prstGeom prst="rect">
            <a:avLst/>
          </a:prstGeom>
          <a:noFill/>
        </p:spPr>
        <p:txBody>
          <a:bodyPr wrap="square" lIns="0" tIns="0" rIns="0" bIns="0" rtlCol="0" anchor="b">
            <a:noAutofit/>
          </a:bodyPr>
          <a:lstStyle/>
          <a:p>
            <a:pPr algn="l"/>
            <a:fld id="{BB0550BB-1B04-43DD-891E-0AC4A154F765}" type="slidenum">
              <a:rPr lang="en-AU" sz="600" smtClean="0">
                <a:solidFill>
                  <a:schemeClr val="tx2"/>
                </a:solidFill>
                <a:latin typeface="Arial" panose="020B0604020202020204" pitchFamily="34" charset="0"/>
              </a:rPr>
              <a:pPr algn="l"/>
              <a:t>‹#›</a:t>
            </a:fld>
            <a:endParaRPr lang="en-AU" sz="600" dirty="0">
              <a:solidFill>
                <a:schemeClr val="tx2"/>
              </a:solidFill>
              <a:latin typeface="Arial" panose="020B0604020202020204" pitchFamily="34" charset="0"/>
            </a:endParaRPr>
          </a:p>
        </p:txBody>
      </p:sp>
      <p:pic>
        <p:nvPicPr>
          <p:cNvPr id="62" name="Picture 61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2265" y="5862596"/>
            <a:ext cx="687100" cy="7451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76125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Central Image 1 examp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42913" y="365126"/>
            <a:ext cx="4288744" cy="540310"/>
          </a:xfrm>
        </p:spPr>
        <p:txBody>
          <a:bodyPr lIns="0" tIns="0" rIns="0" bIns="0">
            <a:noAutofit/>
          </a:bodyPr>
          <a:lstStyle>
            <a:lvl1pPr>
              <a:defRPr/>
            </a:lvl1pPr>
          </a:lstStyle>
          <a:p>
            <a:r>
              <a:rPr lang="en-US" dirty="0"/>
              <a:t>Title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5" y="1230757"/>
            <a:ext cx="2898299" cy="5092234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70" name="TextBox 69"/>
          <p:cNvSpPr txBox="1"/>
          <p:nvPr userDrawn="1"/>
        </p:nvSpPr>
        <p:spPr>
          <a:xfrm>
            <a:off x="442913" y="6330762"/>
            <a:ext cx="1685925" cy="276999"/>
          </a:xfrm>
          <a:prstGeom prst="rect">
            <a:avLst/>
          </a:prstGeom>
          <a:noFill/>
        </p:spPr>
        <p:txBody>
          <a:bodyPr wrap="square" lIns="0" tIns="0" rIns="0" bIns="0" rtlCol="0" anchor="b">
            <a:noAutofit/>
          </a:bodyPr>
          <a:lstStyle/>
          <a:p>
            <a:pPr algn="l"/>
            <a:fld id="{BB0550BB-1B04-43DD-891E-0AC4A154F765}" type="slidenum">
              <a:rPr lang="en-AU" sz="600" smtClean="0">
                <a:solidFill>
                  <a:schemeClr val="tx2"/>
                </a:solidFill>
                <a:latin typeface="Arial" panose="020B0604020202020204" pitchFamily="34" charset="0"/>
              </a:rPr>
              <a:pPr algn="l"/>
              <a:t>‹#›</a:t>
            </a:fld>
            <a:endParaRPr lang="en-AU" sz="600" dirty="0">
              <a:solidFill>
                <a:schemeClr val="tx2"/>
              </a:solidFill>
              <a:latin typeface="Arial" panose="020B0604020202020204" pitchFamily="34" charset="0"/>
            </a:endParaRPr>
          </a:p>
        </p:txBody>
      </p:sp>
      <p:pic>
        <p:nvPicPr>
          <p:cNvPr id="23" name="Picture 22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375762" y="0"/>
            <a:ext cx="6952274" cy="6858000"/>
          </a:xfrm>
          <a:custGeom>
            <a:avLst/>
            <a:gdLst>
              <a:gd name="connsiteX0" fmla="*/ 1837596 w 6952274"/>
              <a:gd name="connsiteY0" fmla="*/ 0 h 6858000"/>
              <a:gd name="connsiteX1" fmla="*/ 2376041 w 6952274"/>
              <a:gd name="connsiteY1" fmla="*/ 0 h 6858000"/>
              <a:gd name="connsiteX2" fmla="*/ 2737507 w 6952274"/>
              <a:gd name="connsiteY2" fmla="*/ 0 h 6858000"/>
              <a:gd name="connsiteX3" fmla="*/ 6052363 w 6952274"/>
              <a:gd name="connsiteY3" fmla="*/ 0 h 6858000"/>
              <a:gd name="connsiteX4" fmla="*/ 6413829 w 6952274"/>
              <a:gd name="connsiteY4" fmla="*/ 0 h 6858000"/>
              <a:gd name="connsiteX5" fmla="*/ 6952274 w 6952274"/>
              <a:gd name="connsiteY5" fmla="*/ 0 h 6858000"/>
              <a:gd name="connsiteX6" fmla="*/ 5114678 w 6952274"/>
              <a:gd name="connsiteY6" fmla="*/ 6858000 h 6858000"/>
              <a:gd name="connsiteX7" fmla="*/ 4576233 w 6952274"/>
              <a:gd name="connsiteY7" fmla="*/ 6858000 h 6858000"/>
              <a:gd name="connsiteX8" fmla="*/ 4214767 w 6952274"/>
              <a:gd name="connsiteY8" fmla="*/ 6858000 h 6858000"/>
              <a:gd name="connsiteX9" fmla="*/ 899911 w 6952274"/>
              <a:gd name="connsiteY9" fmla="*/ 6858000 h 6858000"/>
              <a:gd name="connsiteX10" fmla="*/ 538445 w 6952274"/>
              <a:gd name="connsiteY10" fmla="*/ 6858000 h 6858000"/>
              <a:gd name="connsiteX11" fmla="*/ 0 w 6952274"/>
              <a:gd name="connsiteY11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6952274" h="6858000">
                <a:moveTo>
                  <a:pt x="1837596" y="0"/>
                </a:moveTo>
                <a:lnTo>
                  <a:pt x="2376041" y="0"/>
                </a:lnTo>
                <a:lnTo>
                  <a:pt x="2737507" y="0"/>
                </a:lnTo>
                <a:lnTo>
                  <a:pt x="6052363" y="0"/>
                </a:lnTo>
                <a:lnTo>
                  <a:pt x="6413829" y="0"/>
                </a:lnTo>
                <a:lnTo>
                  <a:pt x="6952274" y="0"/>
                </a:lnTo>
                <a:lnTo>
                  <a:pt x="5114678" y="6858000"/>
                </a:lnTo>
                <a:lnTo>
                  <a:pt x="4576233" y="6858000"/>
                </a:lnTo>
                <a:lnTo>
                  <a:pt x="4214767" y="6858000"/>
                </a:lnTo>
                <a:lnTo>
                  <a:pt x="899911" y="6858000"/>
                </a:lnTo>
                <a:lnTo>
                  <a:pt x="538445" y="6858000"/>
                </a:lnTo>
                <a:lnTo>
                  <a:pt x="0" y="6858000"/>
                </a:lnTo>
                <a:close/>
              </a:path>
            </a:pathLst>
          </a:custGeom>
        </p:spPr>
      </p:pic>
      <p:pic>
        <p:nvPicPr>
          <p:cNvPr id="4" name="Picture 3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22265" y="5862596"/>
            <a:ext cx="687100" cy="7451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55575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entral Imag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42913" y="365126"/>
            <a:ext cx="4288744" cy="540310"/>
          </a:xfrm>
        </p:spPr>
        <p:txBody>
          <a:bodyPr lIns="0" tIns="0" rIns="0" bIns="0">
            <a:noAutofit/>
          </a:bodyPr>
          <a:lstStyle>
            <a:lvl1pPr>
              <a:defRPr/>
            </a:lvl1pPr>
          </a:lstStyle>
          <a:p>
            <a:r>
              <a:rPr lang="en-US" dirty="0"/>
              <a:t>Title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5" y="1230757"/>
            <a:ext cx="2898299" cy="4294653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103" name="Content Placeholder 2"/>
          <p:cNvSpPr>
            <a:spLocks noGrp="1"/>
          </p:cNvSpPr>
          <p:nvPr>
            <p:ph idx="10"/>
          </p:nvPr>
        </p:nvSpPr>
        <p:spPr>
          <a:xfrm>
            <a:off x="9347200" y="4107543"/>
            <a:ext cx="2374582" cy="2114208"/>
          </a:xfrm>
        </p:spPr>
        <p:txBody>
          <a:bodyPr lIns="0" tIns="0" rIns="0" bIns="0" anchor="b">
            <a:noAutofit/>
          </a:bodyPr>
          <a:lstStyle>
            <a:lvl1pPr marL="0" indent="0" algn="r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None/>
              <a:defRPr sz="1600" b="1">
                <a:solidFill>
                  <a:schemeClr val="accent3"/>
                </a:solidFill>
              </a:defRPr>
            </a:lvl1pPr>
            <a:lvl2pPr marL="268288" indent="0" algn="r"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buNone/>
              <a:defRPr sz="1600" b="1">
                <a:solidFill>
                  <a:schemeClr val="accent3"/>
                </a:solidFill>
              </a:defRPr>
            </a:lvl2pPr>
            <a:lvl3pPr marL="538162" indent="0" algn="r"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buNone/>
              <a:defRPr sz="1600" b="1">
                <a:solidFill>
                  <a:schemeClr val="accent3"/>
                </a:solidFill>
              </a:defRPr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104" name="Picture Placeholder 103"/>
          <p:cNvSpPr>
            <a:spLocks noGrp="1"/>
          </p:cNvSpPr>
          <p:nvPr>
            <p:ph type="pic" sz="quarter" idx="11"/>
          </p:nvPr>
        </p:nvSpPr>
        <p:spPr>
          <a:xfrm>
            <a:off x="3375762" y="0"/>
            <a:ext cx="6952274" cy="6858000"/>
          </a:xfrm>
          <a:custGeom>
            <a:avLst/>
            <a:gdLst>
              <a:gd name="connsiteX0" fmla="*/ 1837596 w 6952274"/>
              <a:gd name="connsiteY0" fmla="*/ 0 h 6858000"/>
              <a:gd name="connsiteX1" fmla="*/ 2376041 w 6952274"/>
              <a:gd name="connsiteY1" fmla="*/ 0 h 6858000"/>
              <a:gd name="connsiteX2" fmla="*/ 2737507 w 6952274"/>
              <a:gd name="connsiteY2" fmla="*/ 0 h 6858000"/>
              <a:gd name="connsiteX3" fmla="*/ 6052363 w 6952274"/>
              <a:gd name="connsiteY3" fmla="*/ 0 h 6858000"/>
              <a:gd name="connsiteX4" fmla="*/ 6413829 w 6952274"/>
              <a:gd name="connsiteY4" fmla="*/ 0 h 6858000"/>
              <a:gd name="connsiteX5" fmla="*/ 6952274 w 6952274"/>
              <a:gd name="connsiteY5" fmla="*/ 0 h 6858000"/>
              <a:gd name="connsiteX6" fmla="*/ 5114678 w 6952274"/>
              <a:gd name="connsiteY6" fmla="*/ 6858000 h 6858000"/>
              <a:gd name="connsiteX7" fmla="*/ 4576233 w 6952274"/>
              <a:gd name="connsiteY7" fmla="*/ 6858000 h 6858000"/>
              <a:gd name="connsiteX8" fmla="*/ 4214767 w 6952274"/>
              <a:gd name="connsiteY8" fmla="*/ 6858000 h 6858000"/>
              <a:gd name="connsiteX9" fmla="*/ 899911 w 6952274"/>
              <a:gd name="connsiteY9" fmla="*/ 6858000 h 6858000"/>
              <a:gd name="connsiteX10" fmla="*/ 538445 w 6952274"/>
              <a:gd name="connsiteY10" fmla="*/ 6858000 h 6858000"/>
              <a:gd name="connsiteX11" fmla="*/ 0 w 6952274"/>
              <a:gd name="connsiteY11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6952274" h="6858000">
                <a:moveTo>
                  <a:pt x="1837596" y="0"/>
                </a:moveTo>
                <a:lnTo>
                  <a:pt x="2376041" y="0"/>
                </a:lnTo>
                <a:lnTo>
                  <a:pt x="2737507" y="0"/>
                </a:lnTo>
                <a:lnTo>
                  <a:pt x="6052363" y="0"/>
                </a:lnTo>
                <a:lnTo>
                  <a:pt x="6413829" y="0"/>
                </a:lnTo>
                <a:lnTo>
                  <a:pt x="6952274" y="0"/>
                </a:lnTo>
                <a:lnTo>
                  <a:pt x="5114678" y="6858000"/>
                </a:lnTo>
                <a:lnTo>
                  <a:pt x="4576233" y="6858000"/>
                </a:lnTo>
                <a:lnTo>
                  <a:pt x="4214767" y="6858000"/>
                </a:lnTo>
                <a:lnTo>
                  <a:pt x="899911" y="6858000"/>
                </a:lnTo>
                <a:lnTo>
                  <a:pt x="538445" y="6858000"/>
                </a:lnTo>
                <a:lnTo>
                  <a:pt x="0" y="6858000"/>
                </a:lnTo>
                <a:close/>
              </a:path>
            </a:pathLst>
          </a:custGeom>
        </p:spPr>
        <p:txBody>
          <a:bodyPr wrap="square" anchor="ctr">
            <a:noAutofit/>
          </a:bodyPr>
          <a:lstStyle>
            <a:lvl1pPr marL="0" indent="0" algn="ctr">
              <a:buNone/>
              <a:defRPr/>
            </a:lvl1pPr>
          </a:lstStyle>
          <a:p>
            <a:endParaRPr lang="en-AU"/>
          </a:p>
        </p:txBody>
      </p:sp>
      <p:pic>
        <p:nvPicPr>
          <p:cNvPr id="44" name="Picture 4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426" y="5842862"/>
            <a:ext cx="722493" cy="7835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200323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Central Image 2 examp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3" name="Picture 62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>
          <a:xfrm>
            <a:off x="3375762" y="0"/>
            <a:ext cx="6952274" cy="6858000"/>
          </a:xfrm>
          <a:custGeom>
            <a:avLst/>
            <a:gdLst>
              <a:gd name="connsiteX0" fmla="*/ 1837596 w 6952274"/>
              <a:gd name="connsiteY0" fmla="*/ 0 h 6858000"/>
              <a:gd name="connsiteX1" fmla="*/ 2376041 w 6952274"/>
              <a:gd name="connsiteY1" fmla="*/ 0 h 6858000"/>
              <a:gd name="connsiteX2" fmla="*/ 2737507 w 6952274"/>
              <a:gd name="connsiteY2" fmla="*/ 0 h 6858000"/>
              <a:gd name="connsiteX3" fmla="*/ 6052363 w 6952274"/>
              <a:gd name="connsiteY3" fmla="*/ 0 h 6858000"/>
              <a:gd name="connsiteX4" fmla="*/ 6413829 w 6952274"/>
              <a:gd name="connsiteY4" fmla="*/ 0 h 6858000"/>
              <a:gd name="connsiteX5" fmla="*/ 6952274 w 6952274"/>
              <a:gd name="connsiteY5" fmla="*/ 0 h 6858000"/>
              <a:gd name="connsiteX6" fmla="*/ 5114678 w 6952274"/>
              <a:gd name="connsiteY6" fmla="*/ 6858000 h 6858000"/>
              <a:gd name="connsiteX7" fmla="*/ 4576233 w 6952274"/>
              <a:gd name="connsiteY7" fmla="*/ 6858000 h 6858000"/>
              <a:gd name="connsiteX8" fmla="*/ 4214767 w 6952274"/>
              <a:gd name="connsiteY8" fmla="*/ 6858000 h 6858000"/>
              <a:gd name="connsiteX9" fmla="*/ 899911 w 6952274"/>
              <a:gd name="connsiteY9" fmla="*/ 6858000 h 6858000"/>
              <a:gd name="connsiteX10" fmla="*/ 538445 w 6952274"/>
              <a:gd name="connsiteY10" fmla="*/ 6858000 h 6858000"/>
              <a:gd name="connsiteX11" fmla="*/ 0 w 6952274"/>
              <a:gd name="connsiteY11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6952274" h="6858000">
                <a:moveTo>
                  <a:pt x="1837596" y="0"/>
                </a:moveTo>
                <a:lnTo>
                  <a:pt x="2376041" y="0"/>
                </a:lnTo>
                <a:lnTo>
                  <a:pt x="2737507" y="0"/>
                </a:lnTo>
                <a:lnTo>
                  <a:pt x="6052363" y="0"/>
                </a:lnTo>
                <a:lnTo>
                  <a:pt x="6413829" y="0"/>
                </a:lnTo>
                <a:lnTo>
                  <a:pt x="6952274" y="0"/>
                </a:lnTo>
                <a:lnTo>
                  <a:pt x="5114678" y="6858000"/>
                </a:lnTo>
                <a:lnTo>
                  <a:pt x="4576233" y="6858000"/>
                </a:lnTo>
                <a:lnTo>
                  <a:pt x="4214767" y="6858000"/>
                </a:lnTo>
                <a:lnTo>
                  <a:pt x="899911" y="6858000"/>
                </a:lnTo>
                <a:lnTo>
                  <a:pt x="538445" y="6858000"/>
                </a:lnTo>
                <a:lnTo>
                  <a:pt x="0" y="6858000"/>
                </a:lnTo>
                <a:close/>
              </a:path>
            </a:pathLst>
          </a:custGeom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42913" y="365126"/>
            <a:ext cx="4288744" cy="540310"/>
          </a:xfrm>
        </p:spPr>
        <p:txBody>
          <a:bodyPr lIns="0" tIns="0" rIns="0" bIns="0">
            <a:noAutofit/>
          </a:bodyPr>
          <a:lstStyle>
            <a:lvl1pPr>
              <a:defRPr/>
            </a:lvl1pPr>
          </a:lstStyle>
          <a:p>
            <a:r>
              <a:rPr lang="en-US" dirty="0"/>
              <a:t>Title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5" y="1230757"/>
            <a:ext cx="2898299" cy="4294653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103" name="Content Placeholder 2"/>
          <p:cNvSpPr>
            <a:spLocks noGrp="1"/>
          </p:cNvSpPr>
          <p:nvPr>
            <p:ph idx="10"/>
          </p:nvPr>
        </p:nvSpPr>
        <p:spPr>
          <a:xfrm>
            <a:off x="9347200" y="4107543"/>
            <a:ext cx="2374583" cy="2114208"/>
          </a:xfrm>
        </p:spPr>
        <p:txBody>
          <a:bodyPr lIns="0" tIns="0" rIns="0" bIns="0" anchor="b">
            <a:noAutofit/>
          </a:bodyPr>
          <a:lstStyle>
            <a:lvl1pPr marL="0" indent="0" algn="r"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buNone/>
              <a:defRPr sz="1600" b="1">
                <a:solidFill>
                  <a:schemeClr val="accent3"/>
                </a:solidFill>
              </a:defRPr>
            </a:lvl1pPr>
            <a:lvl2pPr marL="268288" indent="0" algn="r"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buNone/>
              <a:defRPr sz="1600" b="1">
                <a:solidFill>
                  <a:schemeClr val="accent3"/>
                </a:solidFill>
              </a:defRPr>
            </a:lvl2pPr>
            <a:lvl3pPr marL="538162" indent="0" algn="r"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buNone/>
              <a:defRPr sz="1600" b="1">
                <a:solidFill>
                  <a:schemeClr val="accent3"/>
                </a:solidFill>
              </a:defRPr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pic>
        <p:nvPicPr>
          <p:cNvPr id="44" name="Picture 43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426" y="5842862"/>
            <a:ext cx="722493" cy="7835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467821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ight Imag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" name="Picture Placeholder 60"/>
          <p:cNvSpPr>
            <a:spLocks noGrp="1"/>
          </p:cNvSpPr>
          <p:nvPr>
            <p:ph type="pic" sz="quarter" idx="10"/>
          </p:nvPr>
        </p:nvSpPr>
        <p:spPr>
          <a:xfrm>
            <a:off x="6184900" y="0"/>
            <a:ext cx="6007100" cy="6858000"/>
          </a:xfrm>
          <a:custGeom>
            <a:avLst/>
            <a:gdLst>
              <a:gd name="connsiteX0" fmla="*/ 1837596 w 6007100"/>
              <a:gd name="connsiteY0" fmla="*/ 0 h 6858000"/>
              <a:gd name="connsiteX1" fmla="*/ 2376041 w 6007100"/>
              <a:gd name="connsiteY1" fmla="*/ 0 h 6858000"/>
              <a:gd name="connsiteX2" fmla="*/ 2737507 w 6007100"/>
              <a:gd name="connsiteY2" fmla="*/ 0 h 6858000"/>
              <a:gd name="connsiteX3" fmla="*/ 6007100 w 6007100"/>
              <a:gd name="connsiteY3" fmla="*/ 0 h 6858000"/>
              <a:gd name="connsiteX4" fmla="*/ 6007100 w 6007100"/>
              <a:gd name="connsiteY4" fmla="*/ 3527437 h 6858000"/>
              <a:gd name="connsiteX5" fmla="*/ 6007100 w 6007100"/>
              <a:gd name="connsiteY5" fmla="*/ 6858000 h 6858000"/>
              <a:gd name="connsiteX6" fmla="*/ 5114678 w 6007100"/>
              <a:gd name="connsiteY6" fmla="*/ 6858000 h 6858000"/>
              <a:gd name="connsiteX7" fmla="*/ 4576233 w 6007100"/>
              <a:gd name="connsiteY7" fmla="*/ 6858000 h 6858000"/>
              <a:gd name="connsiteX8" fmla="*/ 4214767 w 6007100"/>
              <a:gd name="connsiteY8" fmla="*/ 6858000 h 6858000"/>
              <a:gd name="connsiteX9" fmla="*/ 2044700 w 6007100"/>
              <a:gd name="connsiteY9" fmla="*/ 6858000 h 6858000"/>
              <a:gd name="connsiteX10" fmla="*/ 899911 w 6007100"/>
              <a:gd name="connsiteY10" fmla="*/ 6858000 h 6858000"/>
              <a:gd name="connsiteX11" fmla="*/ 538445 w 6007100"/>
              <a:gd name="connsiteY11" fmla="*/ 6858000 h 6858000"/>
              <a:gd name="connsiteX12" fmla="*/ 0 w 6007100"/>
              <a:gd name="connsiteY12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6007100" h="6858000">
                <a:moveTo>
                  <a:pt x="1837596" y="0"/>
                </a:moveTo>
                <a:lnTo>
                  <a:pt x="2376041" y="0"/>
                </a:lnTo>
                <a:lnTo>
                  <a:pt x="2737507" y="0"/>
                </a:lnTo>
                <a:lnTo>
                  <a:pt x="6007100" y="0"/>
                </a:lnTo>
                <a:lnTo>
                  <a:pt x="6007100" y="3527437"/>
                </a:lnTo>
                <a:lnTo>
                  <a:pt x="6007100" y="6858000"/>
                </a:lnTo>
                <a:lnTo>
                  <a:pt x="5114678" y="6858000"/>
                </a:lnTo>
                <a:lnTo>
                  <a:pt x="4576233" y="6858000"/>
                </a:lnTo>
                <a:lnTo>
                  <a:pt x="4214767" y="6858000"/>
                </a:lnTo>
                <a:lnTo>
                  <a:pt x="2044700" y="6858000"/>
                </a:lnTo>
                <a:lnTo>
                  <a:pt x="899911" y="6858000"/>
                </a:lnTo>
                <a:lnTo>
                  <a:pt x="538445" y="6858000"/>
                </a:lnTo>
                <a:lnTo>
                  <a:pt x="0" y="6858000"/>
                </a:lnTo>
                <a:close/>
              </a:path>
            </a:pathLst>
          </a:custGeom>
        </p:spPr>
        <p:txBody>
          <a:bodyPr wrap="square" anchor="ctr">
            <a:noAutofit/>
          </a:bodyPr>
          <a:lstStyle>
            <a:lvl1pPr marL="0" indent="0" algn="ctr">
              <a:buNone/>
              <a:defRPr/>
            </a:lvl1pPr>
          </a:lstStyle>
          <a:p>
            <a:endParaRPr lang="en-AU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365126"/>
            <a:ext cx="6451373" cy="540310"/>
          </a:xfrm>
        </p:spPr>
        <p:txBody>
          <a:bodyPr lIns="0" tIns="0" rIns="0" bIns="0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3" y="1230757"/>
            <a:ext cx="5564187" cy="5092234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pic>
        <p:nvPicPr>
          <p:cNvPr id="43" name="Picture 42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426" y="5842862"/>
            <a:ext cx="722493" cy="7835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09276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ight Image 1 examp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3" y="365126"/>
            <a:ext cx="6451373" cy="540310"/>
          </a:xfrm>
        </p:spPr>
        <p:txBody>
          <a:bodyPr lIns="0" tIns="0" rIns="0" bIns="0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grpSp>
        <p:nvGrpSpPr>
          <p:cNvPr id="153" name="Group 152"/>
          <p:cNvGrpSpPr/>
          <p:nvPr userDrawn="1"/>
        </p:nvGrpSpPr>
        <p:grpSpPr>
          <a:xfrm>
            <a:off x="8388397" y="6222751"/>
            <a:ext cx="3803603" cy="635249"/>
            <a:chOff x="8388397" y="6227763"/>
            <a:chExt cx="3803603" cy="635249"/>
          </a:xfrm>
        </p:grpSpPr>
        <p:sp>
          <p:nvSpPr>
            <p:cNvPr id="5" name="Freeform 45"/>
            <p:cNvSpPr>
              <a:spLocks/>
            </p:cNvSpPr>
            <p:nvPr/>
          </p:nvSpPr>
          <p:spPr bwMode="auto">
            <a:xfrm flipH="1">
              <a:off x="11768137" y="6227763"/>
              <a:ext cx="423859" cy="423859"/>
            </a:xfrm>
            <a:custGeom>
              <a:avLst/>
              <a:gdLst>
                <a:gd name="T0" fmla="*/ 0 w 786"/>
                <a:gd name="T1" fmla="*/ 0 h 786"/>
                <a:gd name="T2" fmla="*/ 0 w 786"/>
                <a:gd name="T3" fmla="*/ 786 h 786"/>
                <a:gd name="T4" fmla="*/ 786 w 786"/>
                <a:gd name="T5" fmla="*/ 393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0" y="786"/>
                  </a:lnTo>
                  <a:lnTo>
                    <a:pt x="786" y="3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2" name="Freeform: Shape 151"/>
            <p:cNvSpPr>
              <a:spLocks/>
            </p:cNvSpPr>
            <p:nvPr/>
          </p:nvSpPr>
          <p:spPr bwMode="auto">
            <a:xfrm flipH="1">
              <a:off x="11778192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7" name="Freeform 47"/>
            <p:cNvSpPr>
              <a:spLocks/>
            </p:cNvSpPr>
            <p:nvPr/>
          </p:nvSpPr>
          <p:spPr bwMode="auto">
            <a:xfrm flipH="1">
              <a:off x="11768141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0" name="Freeform: Shape 149"/>
            <p:cNvSpPr>
              <a:spLocks/>
            </p:cNvSpPr>
            <p:nvPr/>
          </p:nvSpPr>
          <p:spPr bwMode="auto">
            <a:xfrm flipH="1">
              <a:off x="11344282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9" name="Freeform 49"/>
            <p:cNvSpPr>
              <a:spLocks/>
            </p:cNvSpPr>
            <p:nvPr/>
          </p:nvSpPr>
          <p:spPr bwMode="auto">
            <a:xfrm flipH="1">
              <a:off x="11344282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8" name="Freeform: Shape 147"/>
            <p:cNvSpPr>
              <a:spLocks/>
            </p:cNvSpPr>
            <p:nvPr/>
          </p:nvSpPr>
          <p:spPr bwMode="auto">
            <a:xfrm flipH="1">
              <a:off x="10931000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6" name="Freeform: Shape 145"/>
            <p:cNvSpPr>
              <a:spLocks/>
            </p:cNvSpPr>
            <p:nvPr/>
          </p:nvSpPr>
          <p:spPr bwMode="auto">
            <a:xfrm flipH="1">
              <a:off x="10497104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4" name="Freeform: Shape 143"/>
            <p:cNvSpPr>
              <a:spLocks/>
            </p:cNvSpPr>
            <p:nvPr/>
          </p:nvSpPr>
          <p:spPr bwMode="auto">
            <a:xfrm flipH="1">
              <a:off x="10083297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7" name="Freeform 69"/>
            <p:cNvSpPr>
              <a:spLocks/>
            </p:cNvSpPr>
            <p:nvPr/>
          </p:nvSpPr>
          <p:spPr bwMode="auto">
            <a:xfrm flipH="1">
              <a:off x="10073245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8" name="Freeform 70"/>
            <p:cNvSpPr>
              <a:spLocks/>
            </p:cNvSpPr>
            <p:nvPr/>
          </p:nvSpPr>
          <p:spPr bwMode="auto">
            <a:xfrm flipH="1">
              <a:off x="9649387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2" name="Freeform: Shape 141"/>
            <p:cNvSpPr>
              <a:spLocks/>
            </p:cNvSpPr>
            <p:nvPr/>
          </p:nvSpPr>
          <p:spPr bwMode="auto">
            <a:xfrm flipH="1">
              <a:off x="9649387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0" name="Freeform: Shape 139"/>
            <p:cNvSpPr>
              <a:spLocks/>
            </p:cNvSpPr>
            <p:nvPr/>
          </p:nvSpPr>
          <p:spPr bwMode="auto">
            <a:xfrm flipH="1">
              <a:off x="9236103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" name="Freeform 84"/>
            <p:cNvSpPr>
              <a:spLocks/>
            </p:cNvSpPr>
            <p:nvPr/>
          </p:nvSpPr>
          <p:spPr bwMode="auto">
            <a:xfrm flipH="1">
              <a:off x="9226065" y="6439692"/>
              <a:ext cx="423320" cy="423320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" name="Freeform 85"/>
            <p:cNvSpPr>
              <a:spLocks/>
            </p:cNvSpPr>
            <p:nvPr/>
          </p:nvSpPr>
          <p:spPr bwMode="auto">
            <a:xfrm flipH="1">
              <a:off x="8802206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8" name="Freeform: Shape 137"/>
            <p:cNvSpPr>
              <a:spLocks/>
            </p:cNvSpPr>
            <p:nvPr/>
          </p:nvSpPr>
          <p:spPr bwMode="auto">
            <a:xfrm flipH="1">
              <a:off x="8802206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6" name="Freeform: Shape 135"/>
            <p:cNvSpPr>
              <a:spLocks/>
            </p:cNvSpPr>
            <p:nvPr/>
          </p:nvSpPr>
          <p:spPr bwMode="auto">
            <a:xfrm flipH="1">
              <a:off x="8388397" y="6651622"/>
              <a:ext cx="413809" cy="206378"/>
            </a:xfrm>
            <a:custGeom>
              <a:avLst/>
              <a:gdLst>
                <a:gd name="connsiteX0" fmla="*/ 0 w 413809"/>
                <a:gd name="connsiteY0" fmla="*/ 0 h 206378"/>
                <a:gd name="connsiteX1" fmla="*/ 0 w 413809"/>
                <a:gd name="connsiteY1" fmla="*/ 206378 h 206378"/>
                <a:gd name="connsiteX2" fmla="*/ 413809 w 413809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9" h="206378">
                  <a:moveTo>
                    <a:pt x="0" y="0"/>
                  </a:moveTo>
                  <a:lnTo>
                    <a:pt x="0" y="206378"/>
                  </a:lnTo>
                  <a:lnTo>
                    <a:pt x="413809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</p:grpSp>
      <p:pic>
        <p:nvPicPr>
          <p:cNvPr id="59" name="Picture 58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184900" y="0"/>
            <a:ext cx="6007100" cy="6858000"/>
          </a:xfrm>
          <a:custGeom>
            <a:avLst/>
            <a:gdLst>
              <a:gd name="connsiteX0" fmla="*/ 1837596 w 6007100"/>
              <a:gd name="connsiteY0" fmla="*/ 0 h 6858000"/>
              <a:gd name="connsiteX1" fmla="*/ 2376041 w 6007100"/>
              <a:gd name="connsiteY1" fmla="*/ 0 h 6858000"/>
              <a:gd name="connsiteX2" fmla="*/ 2737507 w 6007100"/>
              <a:gd name="connsiteY2" fmla="*/ 0 h 6858000"/>
              <a:gd name="connsiteX3" fmla="*/ 6007100 w 6007100"/>
              <a:gd name="connsiteY3" fmla="*/ 0 h 6858000"/>
              <a:gd name="connsiteX4" fmla="*/ 6007100 w 6007100"/>
              <a:gd name="connsiteY4" fmla="*/ 3527437 h 6858000"/>
              <a:gd name="connsiteX5" fmla="*/ 6007100 w 6007100"/>
              <a:gd name="connsiteY5" fmla="*/ 6858000 h 6858000"/>
              <a:gd name="connsiteX6" fmla="*/ 5114678 w 6007100"/>
              <a:gd name="connsiteY6" fmla="*/ 6858000 h 6858000"/>
              <a:gd name="connsiteX7" fmla="*/ 4576233 w 6007100"/>
              <a:gd name="connsiteY7" fmla="*/ 6858000 h 6858000"/>
              <a:gd name="connsiteX8" fmla="*/ 4214767 w 6007100"/>
              <a:gd name="connsiteY8" fmla="*/ 6858000 h 6858000"/>
              <a:gd name="connsiteX9" fmla="*/ 2044700 w 6007100"/>
              <a:gd name="connsiteY9" fmla="*/ 6858000 h 6858000"/>
              <a:gd name="connsiteX10" fmla="*/ 899911 w 6007100"/>
              <a:gd name="connsiteY10" fmla="*/ 6858000 h 6858000"/>
              <a:gd name="connsiteX11" fmla="*/ 538445 w 6007100"/>
              <a:gd name="connsiteY11" fmla="*/ 6858000 h 6858000"/>
              <a:gd name="connsiteX12" fmla="*/ 0 w 6007100"/>
              <a:gd name="connsiteY12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6007100" h="6858000">
                <a:moveTo>
                  <a:pt x="1837596" y="0"/>
                </a:moveTo>
                <a:lnTo>
                  <a:pt x="2376041" y="0"/>
                </a:lnTo>
                <a:lnTo>
                  <a:pt x="2737507" y="0"/>
                </a:lnTo>
                <a:lnTo>
                  <a:pt x="6007100" y="0"/>
                </a:lnTo>
                <a:lnTo>
                  <a:pt x="6007100" y="3527437"/>
                </a:lnTo>
                <a:lnTo>
                  <a:pt x="6007100" y="6858000"/>
                </a:lnTo>
                <a:lnTo>
                  <a:pt x="5114678" y="6858000"/>
                </a:lnTo>
                <a:lnTo>
                  <a:pt x="4576233" y="6858000"/>
                </a:lnTo>
                <a:lnTo>
                  <a:pt x="4214767" y="6858000"/>
                </a:lnTo>
                <a:lnTo>
                  <a:pt x="2044700" y="6858000"/>
                </a:lnTo>
                <a:lnTo>
                  <a:pt x="899911" y="6858000"/>
                </a:lnTo>
                <a:lnTo>
                  <a:pt x="538445" y="6858000"/>
                </a:lnTo>
                <a:lnTo>
                  <a:pt x="0" y="6858000"/>
                </a:lnTo>
                <a:close/>
              </a:path>
            </a:pathLst>
          </a:custGeom>
        </p:spPr>
      </p:pic>
      <p:pic>
        <p:nvPicPr>
          <p:cNvPr id="62" name="Picture 61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426" y="5842862"/>
            <a:ext cx="722493" cy="7835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30310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op Imag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Picture Placeholder 66"/>
          <p:cNvSpPr>
            <a:spLocks noGrp="1"/>
          </p:cNvSpPr>
          <p:nvPr>
            <p:ph type="pic" sz="quarter" idx="11"/>
          </p:nvPr>
        </p:nvSpPr>
        <p:spPr>
          <a:xfrm>
            <a:off x="0" y="0"/>
            <a:ext cx="12192000" cy="2910114"/>
          </a:xfrm>
          <a:custGeom>
            <a:avLst/>
            <a:gdLst>
              <a:gd name="connsiteX0" fmla="*/ 0 w 12192000"/>
              <a:gd name="connsiteY0" fmla="*/ 0 h 2910114"/>
              <a:gd name="connsiteX1" fmla="*/ 12192000 w 12192000"/>
              <a:gd name="connsiteY1" fmla="*/ 0 h 2910114"/>
              <a:gd name="connsiteX2" fmla="*/ 12192000 w 12192000"/>
              <a:gd name="connsiteY2" fmla="*/ 2089480 h 2910114"/>
              <a:gd name="connsiteX3" fmla="*/ 12192000 w 12192000"/>
              <a:gd name="connsiteY3" fmla="*/ 2910114 h 2910114"/>
              <a:gd name="connsiteX4" fmla="*/ 0 w 12192000"/>
              <a:gd name="connsiteY4" fmla="*/ 2910114 h 291011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2192000" h="2910114">
                <a:moveTo>
                  <a:pt x="0" y="0"/>
                </a:moveTo>
                <a:lnTo>
                  <a:pt x="12192000" y="0"/>
                </a:lnTo>
                <a:lnTo>
                  <a:pt x="12192000" y="2089480"/>
                </a:lnTo>
                <a:lnTo>
                  <a:pt x="12192000" y="2910114"/>
                </a:lnTo>
                <a:lnTo>
                  <a:pt x="0" y="2910114"/>
                </a:lnTo>
                <a:close/>
              </a:path>
            </a:pathLst>
          </a:custGeom>
        </p:spPr>
        <p:txBody>
          <a:bodyPr wrap="square" anchor="ctr">
            <a:noAutofit/>
          </a:bodyPr>
          <a:lstStyle>
            <a:lvl1pPr marL="0" indent="0" algn="ctr">
              <a:buNone/>
              <a:defRPr/>
            </a:lvl1pPr>
          </a:lstStyle>
          <a:p>
            <a:endParaRPr lang="en-AU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4" y="2005241"/>
            <a:ext cx="11306173" cy="540310"/>
          </a:xfrm>
        </p:spPr>
        <p:txBody>
          <a:bodyPr lIns="0" tIns="0" rIns="0" bIns="0"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3" y="3385458"/>
            <a:ext cx="5564188" cy="2160105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grpSp>
        <p:nvGrpSpPr>
          <p:cNvPr id="153" name="Group 152"/>
          <p:cNvGrpSpPr/>
          <p:nvPr userDrawn="1"/>
        </p:nvGrpSpPr>
        <p:grpSpPr>
          <a:xfrm>
            <a:off x="8388397" y="6240463"/>
            <a:ext cx="3803603" cy="635249"/>
            <a:chOff x="8388397" y="6227763"/>
            <a:chExt cx="3803603" cy="635249"/>
          </a:xfrm>
        </p:grpSpPr>
        <p:sp>
          <p:nvSpPr>
            <p:cNvPr id="5" name="Freeform 45"/>
            <p:cNvSpPr>
              <a:spLocks/>
            </p:cNvSpPr>
            <p:nvPr/>
          </p:nvSpPr>
          <p:spPr bwMode="auto">
            <a:xfrm flipH="1">
              <a:off x="11768137" y="6227763"/>
              <a:ext cx="423859" cy="423859"/>
            </a:xfrm>
            <a:custGeom>
              <a:avLst/>
              <a:gdLst>
                <a:gd name="T0" fmla="*/ 0 w 786"/>
                <a:gd name="T1" fmla="*/ 0 h 786"/>
                <a:gd name="T2" fmla="*/ 0 w 786"/>
                <a:gd name="T3" fmla="*/ 786 h 786"/>
                <a:gd name="T4" fmla="*/ 786 w 786"/>
                <a:gd name="T5" fmla="*/ 393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0" y="786"/>
                  </a:lnTo>
                  <a:lnTo>
                    <a:pt x="786" y="3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2" name="Freeform: Shape 151"/>
            <p:cNvSpPr>
              <a:spLocks/>
            </p:cNvSpPr>
            <p:nvPr/>
          </p:nvSpPr>
          <p:spPr bwMode="auto">
            <a:xfrm flipH="1">
              <a:off x="11778192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7" name="Freeform 47"/>
            <p:cNvSpPr>
              <a:spLocks/>
            </p:cNvSpPr>
            <p:nvPr/>
          </p:nvSpPr>
          <p:spPr bwMode="auto">
            <a:xfrm flipH="1">
              <a:off x="11768141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0" name="Freeform: Shape 149"/>
            <p:cNvSpPr>
              <a:spLocks/>
            </p:cNvSpPr>
            <p:nvPr/>
          </p:nvSpPr>
          <p:spPr bwMode="auto">
            <a:xfrm flipH="1">
              <a:off x="11344282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9" name="Freeform 49"/>
            <p:cNvSpPr>
              <a:spLocks/>
            </p:cNvSpPr>
            <p:nvPr/>
          </p:nvSpPr>
          <p:spPr bwMode="auto">
            <a:xfrm flipH="1">
              <a:off x="11344282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8" name="Freeform: Shape 147"/>
            <p:cNvSpPr>
              <a:spLocks/>
            </p:cNvSpPr>
            <p:nvPr/>
          </p:nvSpPr>
          <p:spPr bwMode="auto">
            <a:xfrm flipH="1">
              <a:off x="10931000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6" name="Freeform: Shape 145"/>
            <p:cNvSpPr>
              <a:spLocks/>
            </p:cNvSpPr>
            <p:nvPr/>
          </p:nvSpPr>
          <p:spPr bwMode="auto">
            <a:xfrm flipH="1">
              <a:off x="10497104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4" name="Freeform: Shape 143"/>
            <p:cNvSpPr>
              <a:spLocks/>
            </p:cNvSpPr>
            <p:nvPr/>
          </p:nvSpPr>
          <p:spPr bwMode="auto">
            <a:xfrm flipH="1">
              <a:off x="10083297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7" name="Freeform 69"/>
            <p:cNvSpPr>
              <a:spLocks/>
            </p:cNvSpPr>
            <p:nvPr/>
          </p:nvSpPr>
          <p:spPr bwMode="auto">
            <a:xfrm flipH="1">
              <a:off x="10073245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8" name="Freeform 70"/>
            <p:cNvSpPr>
              <a:spLocks/>
            </p:cNvSpPr>
            <p:nvPr/>
          </p:nvSpPr>
          <p:spPr bwMode="auto">
            <a:xfrm flipH="1">
              <a:off x="9649387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2" name="Freeform: Shape 141"/>
            <p:cNvSpPr>
              <a:spLocks/>
            </p:cNvSpPr>
            <p:nvPr/>
          </p:nvSpPr>
          <p:spPr bwMode="auto">
            <a:xfrm flipH="1">
              <a:off x="9649387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0" name="Freeform: Shape 139"/>
            <p:cNvSpPr>
              <a:spLocks/>
            </p:cNvSpPr>
            <p:nvPr/>
          </p:nvSpPr>
          <p:spPr bwMode="auto">
            <a:xfrm flipH="1">
              <a:off x="9236103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" name="Freeform 84"/>
            <p:cNvSpPr>
              <a:spLocks/>
            </p:cNvSpPr>
            <p:nvPr/>
          </p:nvSpPr>
          <p:spPr bwMode="auto">
            <a:xfrm flipH="1">
              <a:off x="9226065" y="6439692"/>
              <a:ext cx="423320" cy="423320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" name="Freeform 85"/>
            <p:cNvSpPr>
              <a:spLocks/>
            </p:cNvSpPr>
            <p:nvPr/>
          </p:nvSpPr>
          <p:spPr bwMode="auto">
            <a:xfrm flipH="1">
              <a:off x="8802206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8" name="Freeform: Shape 137"/>
            <p:cNvSpPr>
              <a:spLocks/>
            </p:cNvSpPr>
            <p:nvPr/>
          </p:nvSpPr>
          <p:spPr bwMode="auto">
            <a:xfrm flipH="1">
              <a:off x="8802206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6" name="Freeform: Shape 135"/>
            <p:cNvSpPr>
              <a:spLocks/>
            </p:cNvSpPr>
            <p:nvPr/>
          </p:nvSpPr>
          <p:spPr bwMode="auto">
            <a:xfrm flipH="1">
              <a:off x="8388397" y="6651622"/>
              <a:ext cx="413809" cy="206378"/>
            </a:xfrm>
            <a:custGeom>
              <a:avLst/>
              <a:gdLst>
                <a:gd name="connsiteX0" fmla="*/ 0 w 413809"/>
                <a:gd name="connsiteY0" fmla="*/ 0 h 206378"/>
                <a:gd name="connsiteX1" fmla="*/ 0 w 413809"/>
                <a:gd name="connsiteY1" fmla="*/ 206378 h 206378"/>
                <a:gd name="connsiteX2" fmla="*/ 413809 w 413809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9" h="206378">
                  <a:moveTo>
                    <a:pt x="0" y="0"/>
                  </a:moveTo>
                  <a:lnTo>
                    <a:pt x="0" y="206378"/>
                  </a:lnTo>
                  <a:lnTo>
                    <a:pt x="413809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</p:grpSp>
      <p:sp>
        <p:nvSpPr>
          <p:cNvPr id="63" name="Content Placeholder 2"/>
          <p:cNvSpPr>
            <a:spLocks noGrp="1"/>
          </p:cNvSpPr>
          <p:nvPr>
            <p:ph idx="10"/>
          </p:nvPr>
        </p:nvSpPr>
        <p:spPr>
          <a:xfrm>
            <a:off x="6193902" y="3385458"/>
            <a:ext cx="5564188" cy="2160105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pic>
        <p:nvPicPr>
          <p:cNvPr id="61" name="Picture 6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426" y="5842862"/>
            <a:ext cx="722493" cy="7835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884168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op Image 1 examp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9" name="Picture 58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0" y="0"/>
            <a:ext cx="12192000" cy="2910114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2914" y="2005241"/>
            <a:ext cx="11306173" cy="540310"/>
          </a:xfrm>
        </p:spPr>
        <p:txBody>
          <a:bodyPr lIns="0" tIns="0" rIns="0" bIns="0">
            <a:noAutofit/>
          </a:bodyPr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2913" y="3385458"/>
            <a:ext cx="5564188" cy="2160105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grpSp>
        <p:nvGrpSpPr>
          <p:cNvPr id="153" name="Group 152"/>
          <p:cNvGrpSpPr/>
          <p:nvPr userDrawn="1"/>
        </p:nvGrpSpPr>
        <p:grpSpPr>
          <a:xfrm>
            <a:off x="8388397" y="6240463"/>
            <a:ext cx="3803603" cy="635249"/>
            <a:chOff x="8388397" y="6227763"/>
            <a:chExt cx="3803603" cy="635249"/>
          </a:xfrm>
        </p:grpSpPr>
        <p:sp>
          <p:nvSpPr>
            <p:cNvPr id="5" name="Freeform 45"/>
            <p:cNvSpPr>
              <a:spLocks/>
            </p:cNvSpPr>
            <p:nvPr/>
          </p:nvSpPr>
          <p:spPr bwMode="auto">
            <a:xfrm flipH="1">
              <a:off x="11768137" y="6227763"/>
              <a:ext cx="423859" cy="423859"/>
            </a:xfrm>
            <a:custGeom>
              <a:avLst/>
              <a:gdLst>
                <a:gd name="T0" fmla="*/ 0 w 786"/>
                <a:gd name="T1" fmla="*/ 0 h 786"/>
                <a:gd name="T2" fmla="*/ 0 w 786"/>
                <a:gd name="T3" fmla="*/ 786 h 786"/>
                <a:gd name="T4" fmla="*/ 786 w 786"/>
                <a:gd name="T5" fmla="*/ 393 h 786"/>
                <a:gd name="T6" fmla="*/ 0 w 786"/>
                <a:gd name="T7" fmla="*/ 0 h 7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6">
                  <a:moveTo>
                    <a:pt x="0" y="0"/>
                  </a:moveTo>
                  <a:lnTo>
                    <a:pt x="0" y="786"/>
                  </a:lnTo>
                  <a:lnTo>
                    <a:pt x="786" y="393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2" name="Freeform: Shape 151"/>
            <p:cNvSpPr>
              <a:spLocks/>
            </p:cNvSpPr>
            <p:nvPr/>
          </p:nvSpPr>
          <p:spPr bwMode="auto">
            <a:xfrm flipH="1">
              <a:off x="11778192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7" name="Freeform 47"/>
            <p:cNvSpPr>
              <a:spLocks/>
            </p:cNvSpPr>
            <p:nvPr/>
          </p:nvSpPr>
          <p:spPr bwMode="auto">
            <a:xfrm flipH="1">
              <a:off x="11768141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50" name="Freeform: Shape 149"/>
            <p:cNvSpPr>
              <a:spLocks/>
            </p:cNvSpPr>
            <p:nvPr/>
          </p:nvSpPr>
          <p:spPr bwMode="auto">
            <a:xfrm flipH="1">
              <a:off x="11344282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9" name="Freeform 49"/>
            <p:cNvSpPr>
              <a:spLocks/>
            </p:cNvSpPr>
            <p:nvPr/>
          </p:nvSpPr>
          <p:spPr bwMode="auto">
            <a:xfrm flipH="1">
              <a:off x="11344282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8" name="Freeform: Shape 147"/>
            <p:cNvSpPr>
              <a:spLocks/>
            </p:cNvSpPr>
            <p:nvPr/>
          </p:nvSpPr>
          <p:spPr bwMode="auto">
            <a:xfrm flipH="1">
              <a:off x="10931000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6" name="Freeform: Shape 145"/>
            <p:cNvSpPr>
              <a:spLocks/>
            </p:cNvSpPr>
            <p:nvPr/>
          </p:nvSpPr>
          <p:spPr bwMode="auto">
            <a:xfrm flipH="1">
              <a:off x="10497104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4" name="Freeform: Shape 143"/>
            <p:cNvSpPr>
              <a:spLocks/>
            </p:cNvSpPr>
            <p:nvPr/>
          </p:nvSpPr>
          <p:spPr bwMode="auto">
            <a:xfrm flipH="1">
              <a:off x="10083297" y="6651622"/>
              <a:ext cx="413808" cy="206378"/>
            </a:xfrm>
            <a:custGeom>
              <a:avLst/>
              <a:gdLst>
                <a:gd name="connsiteX0" fmla="*/ 0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0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7" name="Freeform 69"/>
            <p:cNvSpPr>
              <a:spLocks/>
            </p:cNvSpPr>
            <p:nvPr/>
          </p:nvSpPr>
          <p:spPr bwMode="auto">
            <a:xfrm flipH="1">
              <a:off x="10073245" y="6439692"/>
              <a:ext cx="423859" cy="423320"/>
            </a:xfrm>
            <a:custGeom>
              <a:avLst/>
              <a:gdLst>
                <a:gd name="T0" fmla="*/ 0 w 786"/>
                <a:gd name="T1" fmla="*/ 393 h 785"/>
                <a:gd name="T2" fmla="*/ 786 w 786"/>
                <a:gd name="T3" fmla="*/ 0 h 785"/>
                <a:gd name="T4" fmla="*/ 786 w 786"/>
                <a:gd name="T5" fmla="*/ 785 h 785"/>
                <a:gd name="T6" fmla="*/ 0 w 786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393"/>
                  </a:moveTo>
                  <a:lnTo>
                    <a:pt x="786" y="0"/>
                  </a:lnTo>
                  <a:lnTo>
                    <a:pt x="786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A6CE39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8" name="Freeform 70"/>
            <p:cNvSpPr>
              <a:spLocks/>
            </p:cNvSpPr>
            <p:nvPr/>
          </p:nvSpPr>
          <p:spPr bwMode="auto">
            <a:xfrm flipH="1">
              <a:off x="9649387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2" name="Freeform: Shape 141"/>
            <p:cNvSpPr>
              <a:spLocks/>
            </p:cNvSpPr>
            <p:nvPr/>
          </p:nvSpPr>
          <p:spPr bwMode="auto">
            <a:xfrm flipH="1">
              <a:off x="9649387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40" name="Freeform: Shape 139"/>
            <p:cNvSpPr>
              <a:spLocks/>
            </p:cNvSpPr>
            <p:nvPr/>
          </p:nvSpPr>
          <p:spPr bwMode="auto">
            <a:xfrm flipH="1">
              <a:off x="9236103" y="6651622"/>
              <a:ext cx="413282" cy="206378"/>
            </a:xfrm>
            <a:custGeom>
              <a:avLst/>
              <a:gdLst>
                <a:gd name="connsiteX0" fmla="*/ 0 w 413282"/>
                <a:gd name="connsiteY0" fmla="*/ 0 h 206378"/>
                <a:gd name="connsiteX1" fmla="*/ 0 w 413282"/>
                <a:gd name="connsiteY1" fmla="*/ 206378 h 206378"/>
                <a:gd name="connsiteX2" fmla="*/ 413282 w 413282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282" h="206378">
                  <a:moveTo>
                    <a:pt x="0" y="0"/>
                  </a:moveTo>
                  <a:lnTo>
                    <a:pt x="0" y="206378"/>
                  </a:lnTo>
                  <a:lnTo>
                    <a:pt x="413282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3" name="Freeform 84"/>
            <p:cNvSpPr>
              <a:spLocks/>
            </p:cNvSpPr>
            <p:nvPr/>
          </p:nvSpPr>
          <p:spPr bwMode="auto">
            <a:xfrm flipH="1">
              <a:off x="9226065" y="6439692"/>
              <a:ext cx="423320" cy="423320"/>
            </a:xfrm>
            <a:custGeom>
              <a:avLst/>
              <a:gdLst>
                <a:gd name="T0" fmla="*/ 0 w 785"/>
                <a:gd name="T1" fmla="*/ 393 h 785"/>
                <a:gd name="T2" fmla="*/ 785 w 785"/>
                <a:gd name="T3" fmla="*/ 0 h 785"/>
                <a:gd name="T4" fmla="*/ 785 w 785"/>
                <a:gd name="T5" fmla="*/ 785 h 785"/>
                <a:gd name="T6" fmla="*/ 0 w 785"/>
                <a:gd name="T7" fmla="*/ 393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5" h="785">
                  <a:moveTo>
                    <a:pt x="0" y="393"/>
                  </a:moveTo>
                  <a:lnTo>
                    <a:pt x="785" y="0"/>
                  </a:lnTo>
                  <a:lnTo>
                    <a:pt x="785" y="785"/>
                  </a:lnTo>
                  <a:lnTo>
                    <a:pt x="0" y="393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24" name="Freeform 85"/>
            <p:cNvSpPr>
              <a:spLocks/>
            </p:cNvSpPr>
            <p:nvPr/>
          </p:nvSpPr>
          <p:spPr bwMode="auto">
            <a:xfrm flipH="1">
              <a:off x="8802206" y="6439692"/>
              <a:ext cx="423859" cy="423320"/>
            </a:xfrm>
            <a:custGeom>
              <a:avLst/>
              <a:gdLst>
                <a:gd name="T0" fmla="*/ 0 w 786"/>
                <a:gd name="T1" fmla="*/ 0 h 785"/>
                <a:gd name="T2" fmla="*/ 786 w 786"/>
                <a:gd name="T3" fmla="*/ 393 h 785"/>
                <a:gd name="T4" fmla="*/ 0 w 786"/>
                <a:gd name="T5" fmla="*/ 785 h 785"/>
                <a:gd name="T6" fmla="*/ 0 w 786"/>
                <a:gd name="T7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786" h="785">
                  <a:moveTo>
                    <a:pt x="0" y="0"/>
                  </a:moveTo>
                  <a:lnTo>
                    <a:pt x="786" y="393"/>
                  </a:lnTo>
                  <a:lnTo>
                    <a:pt x="0" y="785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002845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8" name="Freeform: Shape 137"/>
            <p:cNvSpPr>
              <a:spLocks/>
            </p:cNvSpPr>
            <p:nvPr/>
          </p:nvSpPr>
          <p:spPr bwMode="auto">
            <a:xfrm flipH="1">
              <a:off x="8802206" y="6651622"/>
              <a:ext cx="413808" cy="206378"/>
            </a:xfrm>
            <a:custGeom>
              <a:avLst/>
              <a:gdLst>
                <a:gd name="connsiteX0" fmla="*/ 413808 w 413808"/>
                <a:gd name="connsiteY0" fmla="*/ 0 h 206378"/>
                <a:gd name="connsiteX1" fmla="*/ 0 w 413808"/>
                <a:gd name="connsiteY1" fmla="*/ 206378 h 206378"/>
                <a:gd name="connsiteX2" fmla="*/ 413808 w 413808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8" h="206378">
                  <a:moveTo>
                    <a:pt x="413808" y="0"/>
                  </a:moveTo>
                  <a:lnTo>
                    <a:pt x="0" y="206378"/>
                  </a:lnTo>
                  <a:lnTo>
                    <a:pt x="413808" y="206378"/>
                  </a:lnTo>
                  <a:close/>
                </a:path>
              </a:pathLst>
            </a:custGeom>
            <a:solidFill>
              <a:srgbClr val="00AEEF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  <p:sp>
          <p:nvSpPr>
            <p:cNvPr id="136" name="Freeform: Shape 135"/>
            <p:cNvSpPr>
              <a:spLocks/>
            </p:cNvSpPr>
            <p:nvPr/>
          </p:nvSpPr>
          <p:spPr bwMode="auto">
            <a:xfrm flipH="1">
              <a:off x="8388397" y="6651622"/>
              <a:ext cx="413809" cy="206378"/>
            </a:xfrm>
            <a:custGeom>
              <a:avLst/>
              <a:gdLst>
                <a:gd name="connsiteX0" fmla="*/ 0 w 413809"/>
                <a:gd name="connsiteY0" fmla="*/ 0 h 206378"/>
                <a:gd name="connsiteX1" fmla="*/ 0 w 413809"/>
                <a:gd name="connsiteY1" fmla="*/ 206378 h 206378"/>
                <a:gd name="connsiteX2" fmla="*/ 413809 w 413809"/>
                <a:gd name="connsiteY2" fmla="*/ 206378 h 2063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</a:cxnLst>
              <a:rect l="l" t="t" r="r" b="b"/>
              <a:pathLst>
                <a:path w="413809" h="206378">
                  <a:moveTo>
                    <a:pt x="0" y="0"/>
                  </a:moveTo>
                  <a:lnTo>
                    <a:pt x="0" y="206378"/>
                  </a:lnTo>
                  <a:lnTo>
                    <a:pt x="413809" y="206378"/>
                  </a:lnTo>
                  <a:close/>
                </a:path>
              </a:pathLst>
            </a:custGeom>
            <a:solidFill>
              <a:srgbClr val="EC008C"/>
            </a:solidFill>
            <a:ln>
              <a:solidFill>
                <a:schemeClr val="bg1"/>
              </a:solidFill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  <a:noAutofit/>
            </a:bodyPr>
            <a:lstStyle/>
            <a:p>
              <a:endParaRPr lang="en-AU" dirty="0">
                <a:latin typeface="Arial" panose="020B0604020202020204" pitchFamily="34" charset="0"/>
              </a:endParaRPr>
            </a:p>
          </p:txBody>
        </p:sp>
      </p:grpSp>
      <p:sp>
        <p:nvSpPr>
          <p:cNvPr id="63" name="Content Placeholder 2"/>
          <p:cNvSpPr>
            <a:spLocks noGrp="1"/>
          </p:cNvSpPr>
          <p:nvPr>
            <p:ph idx="10"/>
          </p:nvPr>
        </p:nvSpPr>
        <p:spPr>
          <a:xfrm>
            <a:off x="6193902" y="3385458"/>
            <a:ext cx="5564188" cy="2160105"/>
          </a:xfrm>
        </p:spPr>
        <p:txBody>
          <a:bodyPr lIns="0" tIns="0" rIns="0" bIns="0">
            <a:noAutofit/>
          </a:bodyPr>
          <a:lstStyle>
            <a:lvl1pPr>
              <a:lnSpc>
                <a:spcPct val="100000"/>
              </a:lnSpc>
              <a:spcBef>
                <a:spcPts val="600"/>
              </a:spcBef>
              <a:buClr>
                <a:schemeClr val="accent1"/>
              </a:buClr>
              <a:defRPr/>
            </a:lvl1pPr>
            <a:lvl2pPr>
              <a:lnSpc>
                <a:spcPct val="100000"/>
              </a:lnSpc>
              <a:spcBef>
                <a:spcPts val="600"/>
              </a:spcBef>
              <a:buClr>
                <a:schemeClr val="accent2"/>
              </a:buClr>
              <a:defRPr/>
            </a:lvl2pPr>
            <a:lvl3pPr>
              <a:lnSpc>
                <a:spcPct val="100000"/>
              </a:lnSpc>
              <a:spcBef>
                <a:spcPts val="600"/>
              </a:spcBef>
              <a:buClr>
                <a:schemeClr val="accent3"/>
              </a:buClr>
              <a:defRPr/>
            </a:lvl3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pic>
        <p:nvPicPr>
          <p:cNvPr id="61" name="Picture 60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426" y="5842862"/>
            <a:ext cx="722493" cy="7835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5567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42913" y="365126"/>
            <a:ext cx="11306174" cy="540310"/>
          </a:xfrm>
          <a:prstGeom prst="rect">
            <a:avLst/>
          </a:prstGeom>
        </p:spPr>
        <p:txBody>
          <a:bodyPr vert="horz" lIns="0" tIns="0" rIns="0" bIns="0" rtlCol="0" anchor="ctr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42913" y="1084729"/>
            <a:ext cx="11306174" cy="5092234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</p:txBody>
      </p:sp>
      <p:sp>
        <p:nvSpPr>
          <p:cNvPr id="4" name="TextBox 3"/>
          <p:cNvSpPr txBox="1"/>
          <p:nvPr userDrawn="1"/>
        </p:nvSpPr>
        <p:spPr>
          <a:xfrm>
            <a:off x="5253038" y="6330762"/>
            <a:ext cx="1685925" cy="276999"/>
          </a:xfrm>
          <a:prstGeom prst="rect">
            <a:avLst/>
          </a:prstGeom>
          <a:noFill/>
        </p:spPr>
        <p:txBody>
          <a:bodyPr wrap="square" lIns="0" tIns="0" rIns="0" bIns="0" rtlCol="0" anchor="b">
            <a:noAutofit/>
          </a:bodyPr>
          <a:lstStyle/>
          <a:p>
            <a:pPr algn="ctr"/>
            <a:fld id="{BB0550BB-1B04-43DD-891E-0AC4A154F765}" type="slidenum">
              <a:rPr lang="en-AU" sz="600" smtClean="0">
                <a:solidFill>
                  <a:schemeClr val="tx2"/>
                </a:solidFill>
                <a:latin typeface="Arial" panose="020B0604020202020204" pitchFamily="34" charset="0"/>
              </a:rPr>
              <a:pPr algn="ctr"/>
              <a:t>‹#›</a:t>
            </a:fld>
            <a:endParaRPr lang="en-AU" sz="600" dirty="0">
              <a:solidFill>
                <a:schemeClr val="tx2"/>
              </a:solidFill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672568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4" r:id="rId2"/>
    <p:sldLayoutId id="2147483674" r:id="rId3"/>
    <p:sldLayoutId id="2147483682" r:id="rId4"/>
    <p:sldLayoutId id="2147483696" r:id="rId5"/>
    <p:sldLayoutId id="2147483697" r:id="rId6"/>
    <p:sldLayoutId id="2147483676" r:id="rId7"/>
    <p:sldLayoutId id="2147483688" r:id="rId8"/>
    <p:sldLayoutId id="2147483691" r:id="rId9"/>
    <p:sldLayoutId id="2147483692" r:id="rId10"/>
    <p:sldLayoutId id="2147483689" r:id="rId11"/>
    <p:sldLayoutId id="2147483690" r:id="rId12"/>
    <p:sldLayoutId id="2147483693" r:id="rId13"/>
    <p:sldLayoutId id="2147483694" r:id="rId14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2400" b="1" kern="1200" cap="all" baseline="0">
          <a:solidFill>
            <a:schemeClr val="accent4"/>
          </a:solidFill>
          <a:latin typeface="Arial" panose="020B0604020202020204" pitchFamily="34" charset="0"/>
          <a:ea typeface="+mj-ea"/>
          <a:cs typeface="+mj-cs"/>
        </a:defRPr>
      </a:lvl1pPr>
    </p:titleStyle>
    <p:bodyStyle>
      <a:lvl1pPr marL="268288" indent="-268288" algn="l" defTabSz="914400" rtl="0" eaLnBrk="1" latinLnBrk="0" hangingPunct="1">
        <a:lnSpc>
          <a:spcPct val="100000"/>
        </a:lnSpc>
        <a:spcBef>
          <a:spcPts val="600"/>
        </a:spcBef>
        <a:buClr>
          <a:schemeClr val="accent4"/>
        </a:buClr>
        <a:buSzPct val="75000"/>
        <a:buFont typeface="Arial" panose="020B0604020202020204" pitchFamily="34" charset="0"/>
        <a:buChar char="►"/>
        <a:defRPr sz="14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1pPr>
      <a:lvl2pPr marL="538163" indent="-269875" algn="l" defTabSz="914400" rtl="0" eaLnBrk="1" latinLnBrk="0" hangingPunct="1">
        <a:lnSpc>
          <a:spcPct val="100000"/>
        </a:lnSpc>
        <a:spcBef>
          <a:spcPts val="600"/>
        </a:spcBef>
        <a:buClr>
          <a:schemeClr val="accent1"/>
        </a:buClr>
        <a:buSzPct val="75000"/>
        <a:buFont typeface="Arial" panose="020B0604020202020204" pitchFamily="34" charset="0"/>
        <a:buChar char="►"/>
        <a:defRPr sz="14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2pPr>
      <a:lvl3pPr marL="806450" indent="-268288" algn="l" defTabSz="914400" rtl="0" eaLnBrk="1" latinLnBrk="0" hangingPunct="1">
        <a:lnSpc>
          <a:spcPct val="100000"/>
        </a:lnSpc>
        <a:spcBef>
          <a:spcPts val="600"/>
        </a:spcBef>
        <a:buClr>
          <a:schemeClr val="accent2"/>
        </a:buClr>
        <a:buSzPct val="75000"/>
        <a:buFont typeface="Arial" panose="020B0604020202020204" pitchFamily="34" charset="0"/>
        <a:buChar char="►"/>
        <a:defRPr sz="1400" kern="1200">
          <a:solidFill>
            <a:schemeClr val="tx1"/>
          </a:solidFill>
          <a:latin typeface="Arial" panose="020B0604020202020204" pitchFamily="34" charset="0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4"/>
        </a:buClr>
        <a:buSzPct val="75000"/>
        <a:buFont typeface="Arial" panose="020B0604020202020204" pitchFamily="34" charset="0"/>
        <a:buChar char="►"/>
        <a:defRPr sz="105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Clr>
          <a:schemeClr val="accent4"/>
        </a:buClr>
        <a:buSzPct val="75000"/>
        <a:buFont typeface="Arial" panose="020B0604020202020204" pitchFamily="34" charset="0"/>
        <a:buChar char="►"/>
        <a:defRPr sz="105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279" userDrawn="1">
          <p15:clr>
            <a:srgbClr val="F26B43"/>
          </p15:clr>
        </p15:guide>
        <p15:guide id="2" pos="7401" userDrawn="1">
          <p15:clr>
            <a:srgbClr val="F26B43"/>
          </p15:clr>
        </p15:guide>
        <p15:guide id="3" orient="horz" pos="2160" userDrawn="1">
          <p15:clr>
            <a:srgbClr val="F26B43"/>
          </p15:clr>
        </p15:guide>
        <p15:guide id="4" pos="1970" userDrawn="1">
          <p15:clr>
            <a:srgbClr val="F26B43"/>
          </p15:clr>
        </p15:guide>
        <p15:guide id="7" pos="5704" userDrawn="1">
          <p15:clr>
            <a:srgbClr val="F26B43"/>
          </p15:clr>
        </p15:guide>
        <p15:guide id="8" pos="2090" userDrawn="1">
          <p15:clr>
            <a:srgbClr val="F26B43"/>
          </p15:clr>
        </p15:guide>
        <p15:guide id="10" pos="3784" userDrawn="1">
          <p15:clr>
            <a:srgbClr val="F26B43"/>
          </p15:clr>
        </p15:guide>
        <p15:guide id="11" pos="3896" userDrawn="1">
          <p15:clr>
            <a:srgbClr val="F26B43"/>
          </p15:clr>
        </p15:guide>
        <p15:guide id="12" pos="5590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customXml" Target="../ink/ink4.xml"/><Relationship Id="rId3" Type="http://schemas.openxmlformats.org/officeDocument/2006/relationships/customXml" Target="../ink/ink1.xml"/><Relationship Id="rId7" Type="http://schemas.openxmlformats.org/officeDocument/2006/relationships/customXml" Target="../ink/ink3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Relationship Id="rId6" Type="http://schemas.openxmlformats.org/officeDocument/2006/relationships/customXml" Target="../ink/ink2.xml"/><Relationship Id="rId5" Type="http://schemas.openxmlformats.org/officeDocument/2006/relationships/image" Target="../media/image8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p14="http://schemas.microsoft.com/office/powerpoint/2010/main">
        <mc:Choice Requires="p14">
          <p:contentPart p14:bwMode="auto" r:id="rId3">
            <p14:nvContentPartPr>
              <p14:cNvPr id="4" name="Ink 3">
                <a:extLst>
                  <a:ext uri="{FF2B5EF4-FFF2-40B4-BE49-F238E27FC236}">
                    <a16:creationId xmlns:a16="http://schemas.microsoft.com/office/drawing/2014/main" id="{869C4368-2E5F-4C51-8764-18669C95E457}"/>
                  </a:ext>
                </a:extLst>
              </p14:cNvPr>
              <p14:cNvContentPartPr/>
              <p14:nvPr/>
            </p14:nvContentPartPr>
            <p14:xfrm>
              <a:off x="6395944" y="663874"/>
              <a:ext cx="360" cy="360"/>
            </p14:xfrm>
          </p:contentPart>
        </mc:Choice>
        <mc:Fallback xmlns="">
          <p:pic>
            <p:nvPicPr>
              <p:cNvPr id="4" name="Ink 3">
                <a:extLst>
                  <a:ext uri="{FF2B5EF4-FFF2-40B4-BE49-F238E27FC236}">
                    <a16:creationId xmlns:a16="http://schemas.microsoft.com/office/drawing/2014/main" id="{869C4368-2E5F-4C51-8764-18669C95E457}"/>
                  </a:ext>
                </a:extLst>
              </p:cNvPr>
              <p:cNvPicPr/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6387304" y="654874"/>
                <a:ext cx="18000" cy="180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 xmlns:p14="http://schemas.microsoft.com/office/powerpoint/2010/main">
        <mc:Choice Requires="p14">
          <p:contentPart p14:bwMode="auto" r:id="rId6">
            <p14:nvContentPartPr>
              <p14:cNvPr id="5" name="Ink 4">
                <a:extLst>
                  <a:ext uri="{FF2B5EF4-FFF2-40B4-BE49-F238E27FC236}">
                    <a16:creationId xmlns:a16="http://schemas.microsoft.com/office/drawing/2014/main" id="{344DF07C-C038-4C13-A663-7A840FCF1328}"/>
                  </a:ext>
                </a:extLst>
              </p14:cNvPr>
              <p14:cNvContentPartPr/>
              <p14:nvPr/>
            </p14:nvContentPartPr>
            <p14:xfrm>
              <a:off x="6022984" y="745954"/>
              <a:ext cx="360" cy="360"/>
            </p14:xfrm>
          </p:contentPart>
        </mc:Choice>
        <mc:Fallback xmlns="">
          <p:pic>
            <p:nvPicPr>
              <p:cNvPr id="5" name="Ink 4">
                <a:extLst>
                  <a:ext uri="{FF2B5EF4-FFF2-40B4-BE49-F238E27FC236}">
                    <a16:creationId xmlns:a16="http://schemas.microsoft.com/office/drawing/2014/main" id="{344DF07C-C038-4C13-A663-7A840FCF1328}"/>
                  </a:ext>
                </a:extLst>
              </p:cNvPr>
              <p:cNvPicPr/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6014344" y="736954"/>
                <a:ext cx="18000" cy="18000"/>
              </a:xfrm>
              <a:prstGeom prst="rect">
                <a:avLst/>
              </a:prstGeom>
            </p:spPr>
          </p:pic>
        </mc:Fallback>
      </mc:AlternateContent>
      <p:grpSp>
        <p:nvGrpSpPr>
          <p:cNvPr id="13" name="Group 12">
            <a:extLst>
              <a:ext uri="{FF2B5EF4-FFF2-40B4-BE49-F238E27FC236}">
                <a16:creationId xmlns:a16="http://schemas.microsoft.com/office/drawing/2014/main" id="{81C6E763-1AB7-41E4-A7D5-958EA3FEA840}"/>
              </a:ext>
            </a:extLst>
          </p:cNvPr>
          <p:cNvGrpSpPr/>
          <p:nvPr/>
        </p:nvGrpSpPr>
        <p:grpSpPr>
          <a:xfrm>
            <a:off x="5977624" y="736594"/>
            <a:ext cx="360" cy="360"/>
            <a:chOff x="5977624" y="736594"/>
            <a:chExt cx="360" cy="360"/>
          </a:xfrm>
        </p:grpSpPr>
        <mc:AlternateContent xmlns:mc="http://schemas.openxmlformats.org/markup-compatibility/2006" xmlns:p14="http://schemas.microsoft.com/office/powerpoint/2010/main">
          <mc:Choice Requires="p14">
            <p:contentPart p14:bwMode="auto" r:id="rId7">
              <p14:nvContentPartPr>
                <p14:cNvPr id="6" name="Ink 5">
                  <a:extLst>
                    <a:ext uri="{FF2B5EF4-FFF2-40B4-BE49-F238E27FC236}">
                      <a16:creationId xmlns:a16="http://schemas.microsoft.com/office/drawing/2014/main" id="{CCBFD0D0-0098-47BD-B160-0ADCB2901A15}"/>
                    </a:ext>
                  </a:extLst>
                </p14:cNvPr>
                <p14:cNvContentPartPr/>
                <p14:nvPr/>
              </p14:nvContentPartPr>
              <p14:xfrm>
                <a:off x="5977624" y="736594"/>
                <a:ext cx="360" cy="360"/>
              </p14:xfrm>
            </p:contentPart>
          </mc:Choice>
          <mc:Fallback xmlns="">
            <p:pic>
              <p:nvPicPr>
                <p:cNvPr id="6" name="Ink 5">
                  <a:extLst>
                    <a:ext uri="{FF2B5EF4-FFF2-40B4-BE49-F238E27FC236}">
                      <a16:creationId xmlns:a16="http://schemas.microsoft.com/office/drawing/2014/main" id="{CCBFD0D0-0098-47BD-B160-0ADCB2901A15}"/>
                    </a:ext>
                  </a:extLst>
                </p:cNvPr>
                <p:cNvPicPr/>
                <p:nvPr/>
              </p:nvPicPr>
              <p:blipFill>
                <a:blip r:embed="rId5"/>
                <a:stretch>
                  <a:fillRect/>
                </a:stretch>
              </p:blipFill>
              <p:spPr>
                <a:xfrm>
                  <a:off x="5968984" y="727594"/>
                  <a:ext cx="18000" cy="18000"/>
                </a:xfrm>
                <a:prstGeom prst="rect">
                  <a:avLst/>
                </a:prstGeom>
              </p:spPr>
            </p:pic>
          </mc:Fallback>
        </mc:AlternateContent>
        <mc:AlternateContent xmlns:mc="http://schemas.openxmlformats.org/markup-compatibility/2006" xmlns:p14="http://schemas.microsoft.com/office/powerpoint/2010/main">
          <mc:Choice Requires="p14">
            <p:contentPart p14:bwMode="auto" r:id="rId8">
              <p14:nvContentPartPr>
                <p14:cNvPr id="12" name="Ink 11">
                  <a:extLst>
                    <a:ext uri="{FF2B5EF4-FFF2-40B4-BE49-F238E27FC236}">
                      <a16:creationId xmlns:a16="http://schemas.microsoft.com/office/drawing/2014/main" id="{27B649B7-157F-4871-9044-816F97DF0AE9}"/>
                    </a:ext>
                  </a:extLst>
                </p14:cNvPr>
                <p14:cNvContentPartPr/>
                <p14:nvPr/>
              </p14:nvContentPartPr>
              <p14:xfrm>
                <a:off x="5977624" y="736594"/>
                <a:ext cx="360" cy="360"/>
              </p14:xfrm>
            </p:contentPart>
          </mc:Choice>
          <mc:Fallback xmlns="">
            <p:pic>
              <p:nvPicPr>
                <p:cNvPr id="12" name="Ink 11">
                  <a:extLst>
                    <a:ext uri="{FF2B5EF4-FFF2-40B4-BE49-F238E27FC236}">
                      <a16:creationId xmlns:a16="http://schemas.microsoft.com/office/drawing/2014/main" id="{27B649B7-157F-4871-9044-816F97DF0AE9}"/>
                    </a:ext>
                  </a:extLst>
                </p:cNvPr>
                <p:cNvPicPr/>
                <p:nvPr/>
              </p:nvPicPr>
              <p:blipFill>
                <a:blip r:embed="rId5"/>
                <a:stretch>
                  <a:fillRect/>
                </a:stretch>
              </p:blipFill>
              <p:spPr>
                <a:xfrm>
                  <a:off x="5968984" y="727594"/>
                  <a:ext cx="18000" cy="18000"/>
                </a:xfrm>
                <a:prstGeom prst="rect">
                  <a:avLst/>
                </a:prstGeom>
              </p:spPr>
            </p:pic>
          </mc:Fallback>
        </mc:AlternateContent>
      </p:grpSp>
      <p:sp>
        <p:nvSpPr>
          <p:cNvPr id="3" name="TextBox 2">
            <a:extLst>
              <a:ext uri="{FF2B5EF4-FFF2-40B4-BE49-F238E27FC236}">
                <a16:creationId xmlns:a16="http://schemas.microsoft.com/office/drawing/2014/main" id="{924B06E8-A309-47FA-A356-AB4443541DF3}"/>
              </a:ext>
            </a:extLst>
          </p:cNvPr>
          <p:cNvSpPr txBox="1"/>
          <p:nvPr/>
        </p:nvSpPr>
        <p:spPr>
          <a:xfrm>
            <a:off x="672740" y="351234"/>
            <a:ext cx="10609768" cy="61555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/>
            <a:r>
              <a:rPr lang="en-US" sz="1800" b="1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QUESTIONS </a:t>
            </a:r>
          </a:p>
          <a:p>
            <a:pPr marL="800100" indent="-342900"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If I needed to adopt some of the tools </a:t>
            </a:r>
            <a:r>
              <a:rPr lang="en-US" sz="2400" dirty="0" err="1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etc</a:t>
            </a: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 in the Framework which, should I focus on?</a:t>
            </a:r>
            <a:endParaRPr lang="en-AU" sz="2400" dirty="0">
              <a:effectLst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742950" lvl="1" indent="-285750"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Can the Framework be used by member clubs?</a:t>
            </a:r>
            <a:endParaRPr lang="en-AU" sz="2400" dirty="0">
              <a:effectLst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800100" lvl="1" indent="-342900"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What if we as a State body get contradictory from our NSO on some governance issues?</a:t>
            </a:r>
            <a:endParaRPr lang="en-AU" sz="2400" dirty="0">
              <a:effectLst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800100" lvl="1" indent="-342900"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Does the Framework help us as a sport assess our governance?</a:t>
            </a:r>
            <a:endParaRPr lang="en-AU" sz="2400" dirty="0">
              <a:effectLst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800100" lvl="1" indent="-342900"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Should every level of sport have a risk management plan in place?</a:t>
            </a:r>
            <a:endParaRPr lang="en-AU" sz="2400" dirty="0">
              <a:effectLst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800100" lvl="1" indent="-342900"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4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What are the key messages from today?</a:t>
            </a:r>
            <a:endParaRPr lang="en-AU" sz="2400" dirty="0">
              <a:effectLst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342900" lvl="0" indent="-342900">
              <a:buFont typeface="Arial" panose="020B0604020202020204" pitchFamily="34" charset="0"/>
              <a:buChar char="•"/>
              <a:tabLst>
                <a:tab pos="457200" algn="l"/>
              </a:tabLst>
            </a:pPr>
            <a:endParaRPr lang="en-AU" sz="2800" dirty="0">
              <a:effectLst/>
              <a:latin typeface="Arial" panose="020B060402020202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277952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ISPRING_RESOURCE_PATHS_HASH_PRESENTER" val="902021965ac9cd385cee362383dbe7d356cfcb27"/>
</p:tagLst>
</file>

<file path=ppt/theme/theme1.xml><?xml version="1.0" encoding="utf-8"?>
<a:theme xmlns:a="http://schemas.openxmlformats.org/drawingml/2006/main" name="Office of Sport Theme">
  <a:themeElements>
    <a:clrScheme name="Office of Sport">
      <a:dk1>
        <a:srgbClr val="262626"/>
      </a:dk1>
      <a:lt1>
        <a:sysClr val="window" lastClr="FFFFFF"/>
      </a:lt1>
      <a:dk2>
        <a:srgbClr val="7F7F7F"/>
      </a:dk2>
      <a:lt2>
        <a:srgbClr val="E7E6E6"/>
      </a:lt2>
      <a:accent1>
        <a:srgbClr val="EC008C"/>
      </a:accent1>
      <a:accent2>
        <a:srgbClr val="A6CE39"/>
      </a:accent2>
      <a:accent3>
        <a:srgbClr val="00AEEF"/>
      </a:accent3>
      <a:accent4>
        <a:srgbClr val="002845"/>
      </a:accent4>
      <a:accent5>
        <a:srgbClr val="EC008C"/>
      </a:accent5>
      <a:accent6>
        <a:srgbClr val="A6CE39"/>
      </a:accent6>
      <a:hlink>
        <a:srgbClr val="EC008C"/>
      </a:hlink>
      <a:folHlink>
        <a:srgbClr val="002845"/>
      </a:folHlink>
    </a:clrScheme>
    <a:fontScheme name="Century Gothic">
      <a:majorFont>
        <a:latin typeface="Century Gothic" panose="020F03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F03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07C19D65C106F247B44FC32557A92A7F" ma:contentTypeVersion="12" ma:contentTypeDescription="Create a new document." ma:contentTypeScope="" ma:versionID="f37b83f2324437db6a3aafd5f3f07f04">
  <xsd:schema xmlns:xsd="http://www.w3.org/2001/XMLSchema" xmlns:xs="http://www.w3.org/2001/XMLSchema" xmlns:p="http://schemas.microsoft.com/office/2006/metadata/properties" xmlns:ns3="944c1d7e-e920-4bb6-a40f-401e4bd3953b" xmlns:ns4="03bbec6e-8d2f-4bde-bbfe-4cfe01ec2f96" targetNamespace="http://schemas.microsoft.com/office/2006/metadata/properties" ma:root="true" ma:fieldsID="3c2b3ea3776d1d8984694011ac418c61" ns3:_="" ns4:_="">
    <xsd:import namespace="944c1d7e-e920-4bb6-a40f-401e4bd3953b"/>
    <xsd:import namespace="03bbec6e-8d2f-4bde-bbfe-4cfe01ec2f96"/>
    <xsd:element name="properties">
      <xsd:complexType>
        <xsd:sequence>
          <xsd:element name="documentManagement">
            <xsd:complexType>
              <xsd:all>
                <xsd:element ref="ns3:MediaServiceMetadata" minOccurs="0"/>
                <xsd:element ref="ns3:MediaServiceFastMetadata" minOccurs="0"/>
                <xsd:element ref="ns4:SharedWithUsers" minOccurs="0"/>
                <xsd:element ref="ns4:SharedWithDetails" minOccurs="0"/>
                <xsd:element ref="ns4:SharingHintHash" minOccurs="0"/>
                <xsd:element ref="ns3:MediaServiceDateTaken" minOccurs="0"/>
                <xsd:element ref="ns3:MediaServiceAutoTags" minOccurs="0"/>
                <xsd:element ref="ns3:MediaServiceGenerationTime" minOccurs="0"/>
                <xsd:element ref="ns3:MediaServiceEventHashCode" minOccurs="0"/>
                <xsd:element ref="ns3:MediaServiceOCR" minOccurs="0"/>
                <xsd:element ref="ns3:MediaServiceAutoKeyPoints" minOccurs="0"/>
                <xsd:element ref="ns3:MediaServiceKeyPoint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944c1d7e-e920-4bb6-a40f-401e4bd3953b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description="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description="" ma:hidden="true" ma:internalName="MediaServiceFastMetadata" ma:readOnly="true">
      <xsd:simpleType>
        <xsd:restriction base="dms:Note"/>
      </xsd:simpleType>
    </xsd:element>
    <xsd:element name="MediaServiceDateTaken" ma:index="13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4" nillable="true" ma:displayName="Tags" ma:internalName="MediaServiceAutoTags" ma:readOnly="true">
      <xsd:simpleType>
        <xsd:restriction base="dms:Text"/>
      </xsd:simpleType>
    </xsd:element>
    <xsd:element name="MediaServiceGenerationTime" ma:index="15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6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7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AutoKeyPoints" ma:index="18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9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3bbec6e-8d2f-4bde-bbfe-4cfe01ec2f96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SharingHintHash" ma:index="12" nillable="true" ma:displayName="Sharing Hint Hash" ma:hidden="true" ma:internalName="SharingHintHash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D69CCECD-3CF3-487D-A493-10EA12C3849A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944c1d7e-e920-4bb6-a40f-401e4bd3953b"/>
    <ds:schemaRef ds:uri="03bbec6e-8d2f-4bde-bbfe-4cfe01ec2f96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EF63A2E3-FE06-4270-B7A8-A99D37AEF5EE}">
  <ds:schemaRefs>
    <ds:schemaRef ds:uri="http://purl.org/dc/elements/1.1/"/>
    <ds:schemaRef ds:uri="http://schemas.microsoft.com/office/2006/documentManagement/types"/>
    <ds:schemaRef ds:uri="http://purl.org/dc/terms/"/>
    <ds:schemaRef ds:uri="03bbec6e-8d2f-4bde-bbfe-4cfe01ec2f96"/>
    <ds:schemaRef ds:uri="http://schemas.microsoft.com/office/infopath/2007/PartnerControls"/>
    <ds:schemaRef ds:uri="http://schemas.openxmlformats.org/package/2006/metadata/core-properties"/>
    <ds:schemaRef ds:uri="http://schemas.microsoft.com/office/2006/metadata/properties"/>
    <ds:schemaRef ds:uri="944c1d7e-e920-4bb6-a40f-401e4bd3953b"/>
    <ds:schemaRef ds:uri="http://www.w3.org/XML/1998/namespace"/>
    <ds:schemaRef ds:uri="http://purl.org/dc/dcmitype/"/>
  </ds:schemaRefs>
</ds:datastoreItem>
</file>

<file path=customXml/itemProps3.xml><?xml version="1.0" encoding="utf-8"?>
<ds:datastoreItem xmlns:ds="http://schemas.openxmlformats.org/officeDocument/2006/customXml" ds:itemID="{2E921D18-D341-4DA2-B1E1-5625CD5AD71A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2178</TotalTime>
  <Words>117</Words>
  <Application>Microsoft Office PowerPoint</Application>
  <PresentationFormat>Widescreen</PresentationFormat>
  <Paragraphs>10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1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3" baseType="lpstr">
      <vt:lpstr>Arial</vt:lpstr>
      <vt:lpstr>Office of Sport Theme</vt:lpstr>
      <vt:lpstr>PowerPoint Presentation</vt:lpstr>
    </vt:vector>
  </TitlesOfParts>
  <Company>Synapsis Creative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Presentation Template for External Use</dc:title>
  <dc:creator>Synapsis Creative</dc:creator>
  <cp:keywords/>
  <cp:lastModifiedBy>Jeffrey Slatter</cp:lastModifiedBy>
  <cp:revision>72</cp:revision>
  <dcterms:created xsi:type="dcterms:W3CDTF">2016-10-19T23:36:03Z</dcterms:created>
  <dcterms:modified xsi:type="dcterms:W3CDTF">2021-04-13T22:35:57Z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UserName">
    <vt:lpwstr>Synapsis_Tim</vt:lpwstr>
  </property>
  <property fmtid="{D5CDD505-2E9C-101B-9397-08002B2CF9AE}" pid="3" name="ComputerName">
    <vt:lpwstr>SYNAPSIS-TIM</vt:lpwstr>
  </property>
  <property fmtid="{D5CDD505-2E9C-101B-9397-08002B2CF9AE}" pid="4" name="ContentTypeId">
    <vt:lpwstr>0x01010007C19D65C106F247B44FC32557A92A7F</vt:lpwstr>
  </property>
  <property fmtid="{D5CDD505-2E9C-101B-9397-08002B2CF9AE}" pid="5" name="Audience1">
    <vt:lpwstr>16;#All Users|3657b3fb-1c2b-4370-8213-5e0963bce5d9</vt:lpwstr>
  </property>
  <property fmtid="{D5CDD505-2E9C-101B-9397-08002B2CF9AE}" pid="6" name="TaxKeyword">
    <vt:lpwstr/>
  </property>
  <property fmtid="{D5CDD505-2E9C-101B-9397-08002B2CF9AE}" pid="7" name="Venues">
    <vt:lpwstr/>
  </property>
  <property fmtid="{D5CDD505-2E9C-101B-9397-08002B2CF9AE}" pid="8" name="Region">
    <vt:lpwstr/>
  </property>
  <property fmtid="{D5CDD505-2E9C-101B-9397-08002B2CF9AE}" pid="9" name="OOS_Type">
    <vt:lpwstr>12;#Template|5bed4472-366f-4bf0-b84f-9abf89309d91</vt:lpwstr>
  </property>
  <property fmtid="{D5CDD505-2E9C-101B-9397-08002B2CF9AE}" pid="10" name="OOSDocStatus">
    <vt:lpwstr>42;#Draft|7437423e-fc40-4c58-b6c5-3de83998b808</vt:lpwstr>
  </property>
  <property fmtid="{D5CDD505-2E9C-101B-9397-08002B2CF9AE}" pid="11" name="OOS_Classification">
    <vt:lpwstr>15;#Unclassified|b24bbe3f-2d2d-4346-b6a0-8cffe4513138</vt:lpwstr>
  </property>
  <property fmtid="{D5CDD505-2E9C-101B-9397-08002B2CF9AE}" pid="12" name="System">
    <vt:lpwstr/>
  </property>
  <property fmtid="{D5CDD505-2E9C-101B-9397-08002B2CF9AE}" pid="13" name="Group1">
    <vt:lpwstr>84;#Communications|a6d0d277-bece-428f-aebd-47e61f401bad</vt:lpwstr>
  </property>
</Properties>
</file>