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358" r:id="rId3"/>
    <p:sldId id="311" r:id="rId4"/>
    <p:sldId id="361" r:id="rId5"/>
    <p:sldId id="318" r:id="rId6"/>
    <p:sldId id="348" r:id="rId7"/>
    <p:sldId id="310" r:id="rId8"/>
    <p:sldId id="362" r:id="rId9"/>
    <p:sldId id="363" r:id="rId10"/>
    <p:sldId id="305" r:id="rId11"/>
    <p:sldId id="308" r:id="rId12"/>
    <p:sldId id="35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C72C"/>
    <a:srgbClr val="882581"/>
    <a:srgbClr val="71A100"/>
    <a:srgbClr val="009EDC"/>
    <a:srgbClr val="E40046"/>
    <a:srgbClr val="8825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3D7BD4-6D40-4B3A-BABF-97EA652B0F04}" v="10" dt="2022-07-15T01:23:30.0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930" autoAdjust="0"/>
  </p:normalViewPr>
  <p:slideViewPr>
    <p:cSldViewPr snapToGrid="0">
      <p:cViewPr varScale="1">
        <p:scale>
          <a:sx n="80" d="100"/>
          <a:sy n="80" d="100"/>
        </p:scale>
        <p:origin x="40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50AEE5-DB27-4BCA-859C-549047229985}" type="datetimeFigureOut">
              <a:rPr lang="en-AU" smtClean="0"/>
              <a:t>20/07/2022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B2E41-36CC-48AC-93A2-044D18C9D0C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63066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repeater.com/watch?v=NlnG-eQMmCQ#gsc.tab=0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If delivering to Year 9, consider having Year 9 coordinator and an Award Captain available to speak and/or answer question.</a:t>
            </a:r>
            <a:endParaRPr lang="en-US" dirty="0">
              <a:cs typeface="Arial" panose="020B060402020202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Can play this video on a loop as guests arrive (if delivering in person): </a:t>
            </a:r>
            <a:r>
              <a:rPr lang="en-US" dirty="0">
                <a:latin typeface="Arial"/>
                <a:cs typeface="Arial"/>
                <a:hlinkClick r:id="rId3"/>
              </a:rPr>
              <a:t>https://www.youtuberepeater.com/watch?v=NlnG-eQMmCQ#gsc.tab=0</a:t>
            </a:r>
            <a:r>
              <a:rPr lang="en-US" dirty="0">
                <a:latin typeface="Arial"/>
                <a:cs typeface="Arial"/>
              </a:rPr>
              <a:t> </a:t>
            </a:r>
            <a:endParaRPr lang="en-US" dirty="0">
              <a:cs typeface="Arial" panose="020B060402020202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Recommend checking the video on slide 8 works before presenting.</a:t>
            </a:r>
            <a:endParaRPr lang="en-US" dirty="0">
              <a:cs typeface="Arial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B2E41-36CC-48AC-93A2-044D18C9D0C3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31889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Cannot be a family member.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Does not need to be with the Participant for every hour that they log.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Mention Assessor Commencement Guide.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B2E41-36CC-48AC-93A2-044D18C9D0C3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1087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Mention any school specific registration processes.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Mention parent/guardian approval is required.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Mention all Assessors are pre-approved and require mandatory Child Safe checks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B2E41-36CC-48AC-93A2-044D18C9D0C3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40965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dirty="0">
                <a:latin typeface="Arial"/>
                <a:cs typeface="Arial"/>
              </a:rPr>
              <a:t>If you have previous Duke of Ed Participants invite them to give a brief talk on why they signed up and what they got out of it. </a:t>
            </a:r>
            <a:endParaRPr lang="en-US" dirty="0">
              <a:cs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E935-3DE5-4D7B-A705-831904BFF334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38596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Develop teamwork in a fun environment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Learn and develop life skills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Bonus Adjustment Factor points currently available at Macquarie University (Silver and Gold) and UNSW Sydney (Gold). </a:t>
            </a:r>
            <a:endParaRPr lang="en-US" dirty="0"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Highlight the benefits you think would be of most interest to your young people.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Highlight the alignment to the school curriculum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B2E41-36CC-48AC-93A2-044D18C9D0C3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32649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dirty="0"/>
              <a:t>All Participants learn a new skill, improve their physical wellbeing, volunteer in the community and experience a team adventure in </a:t>
            </a:r>
            <a:br>
              <a:rPr lang="en-AU" sz="1200" dirty="0"/>
            </a:br>
            <a:r>
              <a:rPr lang="en-AU" sz="1200" dirty="0"/>
              <a:t>a new environment.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dirty="0"/>
              <a:t>Can complete all three levels or start directly at a later level.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dirty="0"/>
              <a:t>Each Participant’s Award is different, the sections are customisable to suit their individual interests, passions and ambitions.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dirty="0"/>
              <a:t>Section examples later in the presentation.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The “regular” sections need definition/ explanation – especially time requirements </a:t>
            </a:r>
            <a:r>
              <a:rPr lang="en-US" dirty="0" err="1"/>
              <a:t>ie</a:t>
            </a:r>
            <a:r>
              <a:rPr lang="en-US" dirty="0"/>
              <a:t>. “regular” activity - means at least 1 </a:t>
            </a:r>
            <a:r>
              <a:rPr lang="en-US" dirty="0" err="1"/>
              <a:t>hr</a:t>
            </a:r>
            <a:r>
              <a:rPr lang="en-US" dirty="0"/>
              <a:t> per week, 2 </a:t>
            </a:r>
            <a:r>
              <a:rPr lang="en-US" dirty="0" err="1"/>
              <a:t>hrs</a:t>
            </a:r>
            <a:r>
              <a:rPr lang="en-US" dirty="0"/>
              <a:t> per 2 week period, or 4 </a:t>
            </a:r>
            <a:r>
              <a:rPr lang="en-US" dirty="0" err="1"/>
              <a:t>hrs</a:t>
            </a:r>
            <a:r>
              <a:rPr lang="en-US" dirty="0"/>
              <a:t> per 4 weeks. </a:t>
            </a:r>
            <a:endParaRPr lang="en-AU" sz="120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sz="1200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E935-3DE5-4D7B-A705-831904BFF334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35602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This is a good opportunity to interact with audience.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These are examples and not an exhaustive list and provides opportunity for suggestions from the audience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Challenge them to think of an issue that is important to them and encourage them to volunteer their time there. </a:t>
            </a:r>
            <a:endParaRPr lang="en-US" dirty="0">
              <a:cs typeface="Arial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B2E41-36CC-48AC-93A2-044D18C9D0C3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14119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dirty="0">
                <a:latin typeface="Arial"/>
                <a:cs typeface="Arial"/>
              </a:rPr>
              <a:t>Good opportunity to interact with audience</a:t>
            </a:r>
            <a:endParaRPr lang="en-US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B2E41-36CC-48AC-93A2-044D18C9D0C3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8155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Good opportunity to interact with audience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Can complete qualifications i.e. umpiring course.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Mention that skills should in general be non-physical I.e. Dance is physical recreation not a skill. </a:t>
            </a:r>
            <a:endParaRPr lang="en-US" dirty="0">
              <a:cs typeface="Arial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B2E41-36CC-48AC-93A2-044D18C9D0C3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53774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dirty="0"/>
              <a:t>A sense of adventure and discovery within a group journey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dirty="0"/>
              <a:t>If you know where your Participants will be going for your AJs mention this in the presentation.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B2E41-36CC-48AC-93A2-044D18C9D0C3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43146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>
                <a:latin typeface="Arial"/>
                <a:cs typeface="Arial"/>
              </a:rPr>
              <a:t>Explain there is prep and training, a practice journey and a qualifying journey. </a:t>
            </a:r>
            <a:endParaRPr lang="en-AU" dirty="0"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>
                <a:latin typeface="Arial"/>
                <a:cs typeface="Arial"/>
              </a:rPr>
              <a:t>Can update the picture to include your previous Participants on their AJ.</a:t>
            </a:r>
            <a:endParaRPr lang="en-AU" dirty="0">
              <a:cs typeface="Arial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2059A-615B-49B7-AA46-07C484E9D4E1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53360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A955EC9A-C201-4B52-91A4-F9D8949164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387" y="3429000"/>
            <a:ext cx="5662613" cy="688975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Presentation title here</a:t>
            </a:r>
            <a:endParaRPr lang="en-AU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615D579-D3EE-4D01-983E-B0782312FEF5}"/>
              </a:ext>
            </a:extLst>
          </p:cNvPr>
          <p:cNvCxnSpPr/>
          <p:nvPr userDrawn="1"/>
        </p:nvCxnSpPr>
        <p:spPr>
          <a:xfrm>
            <a:off x="433387" y="4311920"/>
            <a:ext cx="74472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D7D274B-D226-4D00-863A-7DE035B593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388" y="4479716"/>
            <a:ext cx="2490787" cy="779462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1E119BDD-3F6B-4CEB-9B9B-8B8DC624DD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64693" y="4528245"/>
            <a:ext cx="2490787" cy="77946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  <a:br>
              <a:rPr lang="en-AU" dirty="0"/>
            </a:br>
            <a:r>
              <a:rPr lang="en-AU" dirty="0"/>
              <a:t>Presenter Title</a:t>
            </a:r>
            <a:endParaRPr lang="en-US" dirty="0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283E9E36-F9DB-406A-AE15-D17A401CD2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61158" y="4522929"/>
            <a:ext cx="2490787" cy="77946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AU" dirty="0"/>
              <a:t>00 Month 20YY</a:t>
            </a:r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0BED00F-25AD-4322-8A5D-CB603B21CC22}"/>
              </a:ext>
            </a:extLst>
          </p:cNvPr>
          <p:cNvCxnSpPr>
            <a:cxnSpLocks/>
          </p:cNvCxnSpPr>
          <p:nvPr userDrawn="1"/>
        </p:nvCxnSpPr>
        <p:spPr>
          <a:xfrm>
            <a:off x="8061158" y="4311920"/>
            <a:ext cx="37900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hape&#10;&#10;Description automatically generated with medium confidence">
            <a:extLst>
              <a:ext uri="{FF2B5EF4-FFF2-40B4-BE49-F238E27FC236}">
                <a16:creationId xmlns:a16="http://schemas.microsoft.com/office/drawing/2014/main" id="{E956EA16-802C-060E-D5D3-5D61ADA3F4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17" y="5965858"/>
            <a:ext cx="2264677" cy="649404"/>
          </a:xfrm>
          <a:prstGeom prst="rect">
            <a:avLst/>
          </a:prstGeom>
        </p:spPr>
      </p:pic>
      <p:pic>
        <p:nvPicPr>
          <p:cNvPr id="13" name="Picture 12" descr="NSW Government logo">
            <a:extLst>
              <a:ext uri="{FF2B5EF4-FFF2-40B4-BE49-F238E27FC236}">
                <a16:creationId xmlns:a16="http://schemas.microsoft.com/office/drawing/2014/main" id="{B09DAD25-09A9-0212-FEED-C89AC1C613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474" y="452713"/>
            <a:ext cx="630000" cy="685525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91F5D8CC-6B46-1C7F-20C7-3ED5EB20FD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747" y="281433"/>
            <a:ext cx="2390812" cy="10246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B6DD0B-2CCA-4D9C-A998-8A31650382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278" y="-615091"/>
            <a:ext cx="11669880" cy="371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349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321D2B7-E0CC-4224-8B8C-97E07CCBE4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29387" y="0"/>
            <a:ext cx="5662613" cy="685800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13DEB52-58B1-4B1E-B1FA-A0EBB0F7B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387" y="449263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073230C-1810-42B4-B368-5B05264E0F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387" y="1347788"/>
            <a:ext cx="5662613" cy="4427537"/>
          </a:xfrm>
        </p:spPr>
        <p:txBody>
          <a:bodyPr>
            <a:normAutofit/>
          </a:bodyPr>
          <a:lstStyle>
            <a:lvl1pPr marL="2857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Insert body text here</a:t>
            </a:r>
            <a:endParaRPr lang="en-AU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3EC79BC-2298-455C-8420-3B85C8C26408}"/>
              </a:ext>
            </a:extLst>
          </p:cNvPr>
          <p:cNvCxnSpPr/>
          <p:nvPr userDrawn="1"/>
        </p:nvCxnSpPr>
        <p:spPr>
          <a:xfrm>
            <a:off x="433387" y="1022684"/>
            <a:ext cx="5662613" cy="0"/>
          </a:xfrm>
          <a:prstGeom prst="line">
            <a:avLst/>
          </a:prstGeom>
          <a:ln w="28575">
            <a:solidFill>
              <a:srgbClr val="8825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NSW Government logo">
            <a:extLst>
              <a:ext uri="{FF2B5EF4-FFF2-40B4-BE49-F238E27FC236}">
                <a16:creationId xmlns:a16="http://schemas.microsoft.com/office/drawing/2014/main" id="{DBD1721D-A5B9-F8A2-5B62-2782B170AD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7" y="6004987"/>
            <a:ext cx="630000" cy="685525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953B2552-0D43-E647-8030-78F8B82A80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154" y="5833366"/>
            <a:ext cx="2390812" cy="102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376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321D2B7-E0CC-4224-8B8C-97E07CCBE4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662613" cy="6858000"/>
          </a:xfrm>
        </p:spPr>
        <p:txBody>
          <a:bodyPr/>
          <a:lstStyle/>
          <a:p>
            <a:endParaRPr lang="en-AU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13DEB52-58B1-4B1E-B1FA-A0EBB0F7B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449263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rgbClr val="009EDC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073230C-1810-42B4-B368-5B05264E0F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1347788"/>
            <a:ext cx="5662613" cy="4427537"/>
          </a:xfrm>
        </p:spPr>
        <p:txBody>
          <a:bodyPr>
            <a:normAutofit/>
          </a:bodyPr>
          <a:lstStyle>
            <a:lvl1pPr marL="285750" indent="-285750">
              <a:buClr>
                <a:srgbClr val="009EDC"/>
              </a:buClr>
              <a:buFont typeface="Arial" panose="020B0604020202020204" pitchFamily="34" charset="0"/>
              <a:buChar char="•"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Insert body text here</a:t>
            </a:r>
            <a:endParaRPr lang="en-AU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3EC79BC-2298-455C-8420-3B85C8C26408}"/>
              </a:ext>
            </a:extLst>
          </p:cNvPr>
          <p:cNvCxnSpPr/>
          <p:nvPr userDrawn="1"/>
        </p:nvCxnSpPr>
        <p:spPr>
          <a:xfrm>
            <a:off x="6096000" y="1022684"/>
            <a:ext cx="5662613" cy="0"/>
          </a:xfrm>
          <a:prstGeom prst="line">
            <a:avLst/>
          </a:prstGeom>
          <a:ln w="28575">
            <a:solidFill>
              <a:srgbClr val="009E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NSW Government logo">
            <a:extLst>
              <a:ext uri="{FF2B5EF4-FFF2-40B4-BE49-F238E27FC236}">
                <a16:creationId xmlns:a16="http://schemas.microsoft.com/office/drawing/2014/main" id="{71D6F1B1-4681-FB4D-D386-4F10BD1A81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313" y="6004987"/>
            <a:ext cx="630000" cy="685525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F79DB52E-074A-771D-BF6F-900FD9908F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313" y="5833366"/>
            <a:ext cx="2390812" cy="102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69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321D2B7-E0CC-4224-8B8C-97E07CCBE4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29387" y="0"/>
            <a:ext cx="5662613" cy="685800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13DEB52-58B1-4B1E-B1FA-A0EBB0F7B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387" y="449263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rgbClr val="009EDC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073230C-1810-42B4-B368-5B05264E0F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387" y="1347788"/>
            <a:ext cx="5662613" cy="4427537"/>
          </a:xfrm>
        </p:spPr>
        <p:txBody>
          <a:bodyPr>
            <a:normAutofit/>
          </a:bodyPr>
          <a:lstStyle>
            <a:lvl1pPr marL="285750" indent="-285750">
              <a:buClr>
                <a:schemeClr val="accent5"/>
              </a:buClr>
              <a:buFont typeface="Arial" panose="020B0604020202020204" pitchFamily="34" charset="0"/>
              <a:buChar char="•"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Insert body text here</a:t>
            </a:r>
            <a:endParaRPr lang="en-AU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3EC79BC-2298-455C-8420-3B85C8C26408}"/>
              </a:ext>
            </a:extLst>
          </p:cNvPr>
          <p:cNvCxnSpPr/>
          <p:nvPr userDrawn="1"/>
        </p:nvCxnSpPr>
        <p:spPr>
          <a:xfrm>
            <a:off x="433387" y="1022684"/>
            <a:ext cx="5662613" cy="0"/>
          </a:xfrm>
          <a:prstGeom prst="line">
            <a:avLst/>
          </a:prstGeom>
          <a:ln w="28575">
            <a:solidFill>
              <a:srgbClr val="009E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NSW Government logo">
            <a:extLst>
              <a:ext uri="{FF2B5EF4-FFF2-40B4-BE49-F238E27FC236}">
                <a16:creationId xmlns:a16="http://schemas.microsoft.com/office/drawing/2014/main" id="{056D8A24-52E2-0867-C15A-7D5CDD1917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7" y="6004987"/>
            <a:ext cx="630000" cy="685525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D0A47CEF-DB8D-E4B8-FCA8-FA9EEA739C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154" y="5833366"/>
            <a:ext cx="2390812" cy="102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77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321D2B7-E0CC-4224-8B8C-97E07CCBE4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662613" cy="6858000"/>
          </a:xfrm>
        </p:spPr>
        <p:txBody>
          <a:bodyPr/>
          <a:lstStyle/>
          <a:p>
            <a:endParaRPr lang="en-AU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13DEB52-58B1-4B1E-B1FA-A0EBB0F7B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449263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rgbClr val="009EDC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073230C-1810-42B4-B368-5B05264E0F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1347788"/>
            <a:ext cx="5662613" cy="4427537"/>
          </a:xfrm>
        </p:spPr>
        <p:txBody>
          <a:bodyPr>
            <a:normAutofit/>
          </a:bodyPr>
          <a:lstStyle>
            <a:lvl1pPr marL="285750" indent="-285750">
              <a:buClr>
                <a:srgbClr val="009EDC"/>
              </a:buClr>
              <a:buFont typeface="Arial" panose="020B0604020202020204" pitchFamily="34" charset="0"/>
              <a:buChar char="•"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Insert body text here</a:t>
            </a:r>
            <a:endParaRPr lang="en-AU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3EC79BC-2298-455C-8420-3B85C8C26408}"/>
              </a:ext>
            </a:extLst>
          </p:cNvPr>
          <p:cNvCxnSpPr/>
          <p:nvPr userDrawn="1"/>
        </p:nvCxnSpPr>
        <p:spPr>
          <a:xfrm>
            <a:off x="6096000" y="1022684"/>
            <a:ext cx="5662613" cy="0"/>
          </a:xfrm>
          <a:prstGeom prst="line">
            <a:avLst/>
          </a:prstGeom>
          <a:ln w="28575">
            <a:solidFill>
              <a:srgbClr val="009E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NSW Government logo">
            <a:extLst>
              <a:ext uri="{FF2B5EF4-FFF2-40B4-BE49-F238E27FC236}">
                <a16:creationId xmlns:a16="http://schemas.microsoft.com/office/drawing/2014/main" id="{68783EC0-BAB9-A896-C252-A058F740BD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313" y="6004987"/>
            <a:ext cx="630000" cy="685525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8D85FA4B-D98E-0A32-5A50-3D22F0792D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313" y="5833366"/>
            <a:ext cx="2390812" cy="102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899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321D2B7-E0CC-4224-8B8C-97E07CCBE4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29387" y="0"/>
            <a:ext cx="5662613" cy="685800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13DEB52-58B1-4B1E-B1FA-A0EBB0F7B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387" y="449263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rgbClr val="009EDC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073230C-1810-42B4-B368-5B05264E0F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387" y="1347788"/>
            <a:ext cx="5662613" cy="4427537"/>
          </a:xfrm>
        </p:spPr>
        <p:txBody>
          <a:bodyPr>
            <a:normAutofit/>
          </a:bodyPr>
          <a:lstStyle>
            <a:lvl1pPr marL="285750" indent="-285750">
              <a:buClr>
                <a:schemeClr val="accent5"/>
              </a:buClr>
              <a:buFont typeface="Arial" panose="020B0604020202020204" pitchFamily="34" charset="0"/>
              <a:buChar char="•"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Insert body text here</a:t>
            </a:r>
            <a:endParaRPr lang="en-AU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3EC79BC-2298-455C-8420-3B85C8C26408}"/>
              </a:ext>
            </a:extLst>
          </p:cNvPr>
          <p:cNvCxnSpPr/>
          <p:nvPr userDrawn="1"/>
        </p:nvCxnSpPr>
        <p:spPr>
          <a:xfrm>
            <a:off x="433387" y="1022684"/>
            <a:ext cx="5662613" cy="0"/>
          </a:xfrm>
          <a:prstGeom prst="line">
            <a:avLst/>
          </a:prstGeom>
          <a:ln w="28575">
            <a:solidFill>
              <a:srgbClr val="009E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NSW Government logo">
            <a:extLst>
              <a:ext uri="{FF2B5EF4-FFF2-40B4-BE49-F238E27FC236}">
                <a16:creationId xmlns:a16="http://schemas.microsoft.com/office/drawing/2014/main" id="{A4BD67B8-D82A-994C-1C33-C5746D98A2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7" y="6004987"/>
            <a:ext cx="630000" cy="685525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6C52CA27-50A0-83BF-B3F8-1D8742D1D1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154" y="5833366"/>
            <a:ext cx="2390812" cy="102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8780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321D2B7-E0CC-4224-8B8C-97E07CCBE4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662613" cy="6858000"/>
          </a:xfrm>
        </p:spPr>
        <p:txBody>
          <a:bodyPr/>
          <a:lstStyle/>
          <a:p>
            <a:endParaRPr lang="en-AU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13DEB52-58B1-4B1E-B1FA-A0EBB0F7B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449263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rgbClr val="71A100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073230C-1810-42B4-B368-5B05264E0F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1347788"/>
            <a:ext cx="5662613" cy="4427537"/>
          </a:xfrm>
        </p:spPr>
        <p:txBody>
          <a:bodyPr>
            <a:normAutofit/>
          </a:bodyPr>
          <a:lstStyle>
            <a:lvl1pPr marL="285750" indent="-285750">
              <a:buClr>
                <a:schemeClr val="bg2"/>
              </a:buClr>
              <a:buFont typeface="Arial" panose="020B0604020202020204" pitchFamily="34" charset="0"/>
              <a:buChar char="•"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Insert body text here</a:t>
            </a:r>
            <a:endParaRPr lang="en-AU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3EC79BC-2298-455C-8420-3B85C8C26408}"/>
              </a:ext>
            </a:extLst>
          </p:cNvPr>
          <p:cNvCxnSpPr/>
          <p:nvPr userDrawn="1"/>
        </p:nvCxnSpPr>
        <p:spPr>
          <a:xfrm>
            <a:off x="6096000" y="1022684"/>
            <a:ext cx="5662613" cy="0"/>
          </a:xfrm>
          <a:prstGeom prst="line">
            <a:avLst/>
          </a:prstGeom>
          <a:ln w="28575">
            <a:solidFill>
              <a:srgbClr val="71A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NSW Government logo">
            <a:extLst>
              <a:ext uri="{FF2B5EF4-FFF2-40B4-BE49-F238E27FC236}">
                <a16:creationId xmlns:a16="http://schemas.microsoft.com/office/drawing/2014/main" id="{F81E704E-70BC-8341-DFC7-C74F105E47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313" y="6004987"/>
            <a:ext cx="630000" cy="685525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DF6F718E-DCA1-9621-1F0B-5768831C49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313" y="5833366"/>
            <a:ext cx="2390812" cy="102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40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321D2B7-E0CC-4224-8B8C-97E07CCBE4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29387" y="0"/>
            <a:ext cx="5662613" cy="685800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13DEB52-58B1-4B1E-B1FA-A0EBB0F7B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387" y="449263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rgbClr val="71A100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073230C-1810-42B4-B368-5B05264E0F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387" y="1347788"/>
            <a:ext cx="5662613" cy="4427537"/>
          </a:xfrm>
        </p:spPr>
        <p:txBody>
          <a:bodyPr>
            <a:normAutofit/>
          </a:bodyPr>
          <a:lstStyle>
            <a:lvl1pPr marL="285750" indent="-285750">
              <a:buClr>
                <a:schemeClr val="bg2"/>
              </a:buClr>
              <a:buFont typeface="Arial" panose="020B0604020202020204" pitchFamily="34" charset="0"/>
              <a:buChar char="•"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Insert body text here</a:t>
            </a:r>
            <a:endParaRPr lang="en-AU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3EC79BC-2298-455C-8420-3B85C8C26408}"/>
              </a:ext>
            </a:extLst>
          </p:cNvPr>
          <p:cNvCxnSpPr/>
          <p:nvPr userDrawn="1"/>
        </p:nvCxnSpPr>
        <p:spPr>
          <a:xfrm>
            <a:off x="433387" y="1022684"/>
            <a:ext cx="5662613" cy="0"/>
          </a:xfrm>
          <a:prstGeom prst="line">
            <a:avLst/>
          </a:prstGeom>
          <a:ln w="28575">
            <a:solidFill>
              <a:srgbClr val="71A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NSW Government logo">
            <a:extLst>
              <a:ext uri="{FF2B5EF4-FFF2-40B4-BE49-F238E27FC236}">
                <a16:creationId xmlns:a16="http://schemas.microsoft.com/office/drawing/2014/main" id="{BC5C72CB-C5E4-4659-8F25-E55C54F97B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7" y="6004987"/>
            <a:ext cx="630000" cy="685525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313D18BB-0736-F9B4-7A05-1434BA858F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154" y="5833366"/>
            <a:ext cx="2390812" cy="102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8257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321D2B7-E0CC-4224-8B8C-97E07CCBE4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662613" cy="6858000"/>
          </a:xfrm>
        </p:spPr>
        <p:txBody>
          <a:bodyPr/>
          <a:lstStyle/>
          <a:p>
            <a:endParaRPr lang="en-AU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13DEB52-58B1-4B1E-B1FA-A0EBB0F7B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449263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rgbClr val="71A100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073230C-1810-42B4-B368-5B05264E0F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1347788"/>
            <a:ext cx="5662613" cy="4427537"/>
          </a:xfrm>
        </p:spPr>
        <p:txBody>
          <a:bodyPr>
            <a:normAutofit/>
          </a:bodyPr>
          <a:lstStyle>
            <a:lvl1pPr marL="285750" indent="-285750">
              <a:buClr>
                <a:schemeClr val="bg2"/>
              </a:buClr>
              <a:buFont typeface="Arial" panose="020B0604020202020204" pitchFamily="34" charset="0"/>
              <a:buChar char="•"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Insert body text here</a:t>
            </a:r>
            <a:endParaRPr lang="en-AU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3EC79BC-2298-455C-8420-3B85C8C26408}"/>
              </a:ext>
            </a:extLst>
          </p:cNvPr>
          <p:cNvCxnSpPr/>
          <p:nvPr userDrawn="1"/>
        </p:nvCxnSpPr>
        <p:spPr>
          <a:xfrm>
            <a:off x="6096000" y="1022684"/>
            <a:ext cx="5662613" cy="0"/>
          </a:xfrm>
          <a:prstGeom prst="line">
            <a:avLst/>
          </a:prstGeom>
          <a:ln w="28575">
            <a:solidFill>
              <a:srgbClr val="71A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NSW Government logo">
            <a:extLst>
              <a:ext uri="{FF2B5EF4-FFF2-40B4-BE49-F238E27FC236}">
                <a16:creationId xmlns:a16="http://schemas.microsoft.com/office/drawing/2014/main" id="{02850981-66F0-AE4B-D3CC-7A9A6ACE0D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313" y="6004987"/>
            <a:ext cx="630000" cy="685525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0B22E0BF-E6C4-08DE-4B1F-5E84BADD98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313" y="5833366"/>
            <a:ext cx="2390812" cy="102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084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321D2B7-E0CC-4224-8B8C-97E07CCBE4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29387" y="0"/>
            <a:ext cx="5662613" cy="685800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13DEB52-58B1-4B1E-B1FA-A0EBB0F7B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387" y="449263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rgbClr val="71A100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073230C-1810-42B4-B368-5B05264E0F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387" y="1347788"/>
            <a:ext cx="5662613" cy="4427537"/>
          </a:xfrm>
        </p:spPr>
        <p:txBody>
          <a:bodyPr>
            <a:normAutofit/>
          </a:bodyPr>
          <a:lstStyle>
            <a:lvl1pPr marL="285750" indent="-285750">
              <a:buClr>
                <a:schemeClr val="bg2"/>
              </a:buClr>
              <a:buFont typeface="Arial" panose="020B0604020202020204" pitchFamily="34" charset="0"/>
              <a:buChar char="•"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Insert body text here</a:t>
            </a:r>
            <a:endParaRPr lang="en-AU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3EC79BC-2298-455C-8420-3B85C8C26408}"/>
              </a:ext>
            </a:extLst>
          </p:cNvPr>
          <p:cNvCxnSpPr/>
          <p:nvPr userDrawn="1"/>
        </p:nvCxnSpPr>
        <p:spPr>
          <a:xfrm>
            <a:off x="433387" y="1022684"/>
            <a:ext cx="5662613" cy="0"/>
          </a:xfrm>
          <a:prstGeom prst="line">
            <a:avLst/>
          </a:prstGeom>
          <a:ln w="28575">
            <a:solidFill>
              <a:srgbClr val="71A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NSW Government logo">
            <a:extLst>
              <a:ext uri="{FF2B5EF4-FFF2-40B4-BE49-F238E27FC236}">
                <a16:creationId xmlns:a16="http://schemas.microsoft.com/office/drawing/2014/main" id="{AD6120B7-4ED5-2193-4DB7-AE079A57E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7" y="6004987"/>
            <a:ext cx="630000" cy="685525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88AD612C-514E-51B6-51BE-2A698EE641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154" y="5833366"/>
            <a:ext cx="2390812" cy="102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970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321D2B7-E0CC-4224-8B8C-97E07CCBE4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662613" cy="6858000"/>
          </a:xfrm>
        </p:spPr>
        <p:txBody>
          <a:bodyPr/>
          <a:lstStyle/>
          <a:p>
            <a:endParaRPr lang="en-AU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13DEB52-58B1-4B1E-B1FA-A0EBB0F7B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449263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rgbClr val="E40046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073230C-1810-42B4-B368-5B05264E0F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1347788"/>
            <a:ext cx="5662613" cy="4427537"/>
          </a:xfrm>
        </p:spPr>
        <p:txBody>
          <a:bodyPr>
            <a:normAutofit/>
          </a:bodyPr>
          <a:lstStyle>
            <a:lvl1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Insert body text here</a:t>
            </a:r>
            <a:endParaRPr lang="en-AU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3EC79BC-2298-455C-8420-3B85C8C26408}"/>
              </a:ext>
            </a:extLst>
          </p:cNvPr>
          <p:cNvCxnSpPr/>
          <p:nvPr userDrawn="1"/>
        </p:nvCxnSpPr>
        <p:spPr>
          <a:xfrm>
            <a:off x="6096000" y="1022684"/>
            <a:ext cx="5662613" cy="0"/>
          </a:xfrm>
          <a:prstGeom prst="line">
            <a:avLst/>
          </a:prstGeom>
          <a:ln w="28575">
            <a:solidFill>
              <a:srgbClr val="E400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NSW Government logo">
            <a:extLst>
              <a:ext uri="{FF2B5EF4-FFF2-40B4-BE49-F238E27FC236}">
                <a16:creationId xmlns:a16="http://schemas.microsoft.com/office/drawing/2014/main" id="{02049B7A-6ADF-9C41-6472-CF89AA65F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313" y="6004987"/>
            <a:ext cx="630000" cy="685525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5B928513-CAC7-3ED6-BA37-40559CFACE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313" y="5833366"/>
            <a:ext cx="2390812" cy="102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1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41AA398-F011-4717-829D-DC0D3A6F19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748213" cy="6858000"/>
          </a:xfrm>
        </p:spPr>
        <p:txBody>
          <a:bodyPr/>
          <a:lstStyle/>
          <a:p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8A3D6B-D3E1-44D7-BD16-5C26C09F6CAC}"/>
              </a:ext>
            </a:extLst>
          </p:cNvPr>
          <p:cNvSpPr/>
          <p:nvPr userDrawn="1"/>
        </p:nvSpPr>
        <p:spPr>
          <a:xfrm>
            <a:off x="4748213" y="-1"/>
            <a:ext cx="7443787" cy="5833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9AF94581-D50D-43CC-B5ED-A0028AE1E2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66873" y="680146"/>
            <a:ext cx="5662613" cy="688975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title here</a:t>
            </a:r>
            <a:endParaRPr lang="en-AU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8648929-EC84-4284-B4A3-A09FE33F521E}"/>
              </a:ext>
            </a:extLst>
          </p:cNvPr>
          <p:cNvCxnSpPr>
            <a:cxnSpLocks/>
          </p:cNvCxnSpPr>
          <p:nvPr userDrawn="1"/>
        </p:nvCxnSpPr>
        <p:spPr>
          <a:xfrm>
            <a:off x="5172501" y="680146"/>
            <a:ext cx="0" cy="4615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6B9B6767-044A-4E0B-8DF6-4BF1C143A2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66873" y="4148708"/>
            <a:ext cx="2490787" cy="56706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  <a:endParaRPr lang="en-AU" dirty="0"/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7A284D56-2258-409C-8258-D171E99C43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6873" y="4833896"/>
            <a:ext cx="2490787" cy="77946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  <a:br>
              <a:rPr lang="en-AU" dirty="0"/>
            </a:br>
            <a:r>
              <a:rPr lang="en-AU" dirty="0"/>
              <a:t>Presenter Title</a:t>
            </a:r>
            <a:endParaRPr lang="en-US" dirty="0"/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8AD46EF3-E8A5-4E24-B04E-3240F0D06A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38721" y="5056460"/>
            <a:ext cx="2490787" cy="77946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dirty="0"/>
              <a:t>00 Month 20YY</a:t>
            </a:r>
            <a:endParaRPr lang="en-US" dirty="0"/>
          </a:p>
        </p:txBody>
      </p:sp>
      <p:pic>
        <p:nvPicPr>
          <p:cNvPr id="13" name="Picture 12" descr="NSW Government logo">
            <a:extLst>
              <a:ext uri="{FF2B5EF4-FFF2-40B4-BE49-F238E27FC236}">
                <a16:creationId xmlns:a16="http://schemas.microsoft.com/office/drawing/2014/main" id="{1DCCB683-9A1A-EF70-9E37-3F098D28F6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425" y="6004987"/>
            <a:ext cx="630000" cy="685525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1DDB66D1-E7B5-3679-5129-2689E4A17E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619" y="5833366"/>
            <a:ext cx="2390812" cy="1024634"/>
          </a:xfrm>
          <a:prstGeom prst="rect">
            <a:avLst/>
          </a:prstGeom>
        </p:spPr>
      </p:pic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9C81ECE9-854F-3373-315B-7156E61F62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38" y="6004987"/>
            <a:ext cx="2264677" cy="64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469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321D2B7-E0CC-4224-8B8C-97E07CCBE4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29387" y="0"/>
            <a:ext cx="5662613" cy="685800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13DEB52-58B1-4B1E-B1FA-A0EBB0F7B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387" y="449263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rgbClr val="E40046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073230C-1810-42B4-B368-5B05264E0F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387" y="1347788"/>
            <a:ext cx="5662613" cy="4427537"/>
          </a:xfrm>
        </p:spPr>
        <p:txBody>
          <a:bodyPr>
            <a:normAutofit/>
          </a:bodyPr>
          <a:lstStyle>
            <a:lvl1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Insert body text here</a:t>
            </a:r>
            <a:endParaRPr lang="en-AU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3EC79BC-2298-455C-8420-3B85C8C26408}"/>
              </a:ext>
            </a:extLst>
          </p:cNvPr>
          <p:cNvCxnSpPr/>
          <p:nvPr userDrawn="1"/>
        </p:nvCxnSpPr>
        <p:spPr>
          <a:xfrm>
            <a:off x="433387" y="1022684"/>
            <a:ext cx="5662613" cy="0"/>
          </a:xfrm>
          <a:prstGeom prst="line">
            <a:avLst/>
          </a:prstGeom>
          <a:ln w="28575">
            <a:solidFill>
              <a:srgbClr val="E400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NSW Government logo">
            <a:extLst>
              <a:ext uri="{FF2B5EF4-FFF2-40B4-BE49-F238E27FC236}">
                <a16:creationId xmlns:a16="http://schemas.microsoft.com/office/drawing/2014/main" id="{7A09C3C2-057E-0685-DB93-9E281AC86D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7" y="6004987"/>
            <a:ext cx="630000" cy="685525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BEDD45D6-8F0D-A8F8-FB13-3145C26D0A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154" y="5833366"/>
            <a:ext cx="2390812" cy="102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8104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321D2B7-E0CC-4224-8B8C-97E07CCBE4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662613" cy="6858000"/>
          </a:xfrm>
        </p:spPr>
        <p:txBody>
          <a:bodyPr/>
          <a:lstStyle/>
          <a:p>
            <a:endParaRPr lang="en-AU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13DEB52-58B1-4B1E-B1FA-A0EBB0F7B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449263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rgbClr val="E40046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073230C-1810-42B4-B368-5B05264E0F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1347788"/>
            <a:ext cx="5662613" cy="4427537"/>
          </a:xfrm>
        </p:spPr>
        <p:txBody>
          <a:bodyPr>
            <a:normAutofit/>
          </a:bodyPr>
          <a:lstStyle>
            <a:lvl1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Insert body text here</a:t>
            </a:r>
            <a:endParaRPr lang="en-AU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3EC79BC-2298-455C-8420-3B85C8C26408}"/>
              </a:ext>
            </a:extLst>
          </p:cNvPr>
          <p:cNvCxnSpPr/>
          <p:nvPr userDrawn="1"/>
        </p:nvCxnSpPr>
        <p:spPr>
          <a:xfrm>
            <a:off x="6096000" y="1022684"/>
            <a:ext cx="5662613" cy="0"/>
          </a:xfrm>
          <a:prstGeom prst="line">
            <a:avLst/>
          </a:prstGeom>
          <a:ln w="28575">
            <a:solidFill>
              <a:srgbClr val="E400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NSW Government logo">
            <a:extLst>
              <a:ext uri="{FF2B5EF4-FFF2-40B4-BE49-F238E27FC236}">
                <a16:creationId xmlns:a16="http://schemas.microsoft.com/office/drawing/2014/main" id="{EBFF8C30-DA2D-1F2B-BD5A-5FD2BB3C9A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313" y="6004987"/>
            <a:ext cx="630000" cy="685525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A5F71C40-8568-C616-018D-BEEBF7FBCF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313" y="5833366"/>
            <a:ext cx="2390812" cy="102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0073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321D2B7-E0CC-4224-8B8C-97E07CCBE4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29387" y="0"/>
            <a:ext cx="5662613" cy="685800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13DEB52-58B1-4B1E-B1FA-A0EBB0F7B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387" y="449263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rgbClr val="E40046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073230C-1810-42B4-B368-5B05264E0F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387" y="1347788"/>
            <a:ext cx="5662613" cy="4427537"/>
          </a:xfrm>
        </p:spPr>
        <p:txBody>
          <a:bodyPr>
            <a:normAutofit/>
          </a:bodyPr>
          <a:lstStyle>
            <a:lvl1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Insert body text here</a:t>
            </a:r>
            <a:endParaRPr lang="en-AU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3EC79BC-2298-455C-8420-3B85C8C26408}"/>
              </a:ext>
            </a:extLst>
          </p:cNvPr>
          <p:cNvCxnSpPr/>
          <p:nvPr userDrawn="1"/>
        </p:nvCxnSpPr>
        <p:spPr>
          <a:xfrm>
            <a:off x="433387" y="1022684"/>
            <a:ext cx="5662613" cy="0"/>
          </a:xfrm>
          <a:prstGeom prst="line">
            <a:avLst/>
          </a:prstGeom>
          <a:ln w="28575">
            <a:solidFill>
              <a:srgbClr val="E400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NSW Government logo">
            <a:extLst>
              <a:ext uri="{FF2B5EF4-FFF2-40B4-BE49-F238E27FC236}">
                <a16:creationId xmlns:a16="http://schemas.microsoft.com/office/drawing/2014/main" id="{6066EF90-84F1-6888-EA8C-2384077EDB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7" y="6004987"/>
            <a:ext cx="630000" cy="685525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A7958A01-1322-9CE2-EF6B-27603EA960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154" y="5833366"/>
            <a:ext cx="2390812" cy="102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185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321D2B7-E0CC-4224-8B8C-97E07CCBE4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662613" cy="6858000"/>
          </a:xfrm>
        </p:spPr>
        <p:txBody>
          <a:bodyPr/>
          <a:lstStyle/>
          <a:p>
            <a:endParaRPr lang="en-AU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13DEB52-58B1-4B1E-B1FA-A0EBB0F7B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449263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073230C-1810-42B4-B368-5B05264E0F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1347788"/>
            <a:ext cx="5662613" cy="4427537"/>
          </a:xfrm>
        </p:spPr>
        <p:txBody>
          <a:bodyPr>
            <a:normAutofit/>
          </a:bodyPr>
          <a:lstStyle>
            <a:lvl1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Insert body text here</a:t>
            </a:r>
            <a:endParaRPr lang="en-AU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3EC79BC-2298-455C-8420-3B85C8C26408}"/>
              </a:ext>
            </a:extLst>
          </p:cNvPr>
          <p:cNvCxnSpPr/>
          <p:nvPr userDrawn="1"/>
        </p:nvCxnSpPr>
        <p:spPr>
          <a:xfrm>
            <a:off x="6096000" y="1022684"/>
            <a:ext cx="5662613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NSW Government logo">
            <a:extLst>
              <a:ext uri="{FF2B5EF4-FFF2-40B4-BE49-F238E27FC236}">
                <a16:creationId xmlns:a16="http://schemas.microsoft.com/office/drawing/2014/main" id="{D2716AE8-107A-CF78-568E-F69689CAA0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313" y="6004987"/>
            <a:ext cx="630000" cy="685525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9436913C-8B77-6C35-A358-1B696873FC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313" y="5833366"/>
            <a:ext cx="2390812" cy="102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5280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321D2B7-E0CC-4224-8B8C-97E07CCBE4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29387" y="0"/>
            <a:ext cx="5662613" cy="685800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13DEB52-58B1-4B1E-B1FA-A0EBB0F7B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387" y="449263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073230C-1810-42B4-B368-5B05264E0F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387" y="1347788"/>
            <a:ext cx="5662613" cy="4427537"/>
          </a:xfrm>
        </p:spPr>
        <p:txBody>
          <a:bodyPr>
            <a:normAutofit/>
          </a:bodyPr>
          <a:lstStyle>
            <a:lvl1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Insert body text here</a:t>
            </a:r>
            <a:endParaRPr lang="en-AU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3EC79BC-2298-455C-8420-3B85C8C26408}"/>
              </a:ext>
            </a:extLst>
          </p:cNvPr>
          <p:cNvCxnSpPr/>
          <p:nvPr userDrawn="1"/>
        </p:nvCxnSpPr>
        <p:spPr>
          <a:xfrm>
            <a:off x="433387" y="1022684"/>
            <a:ext cx="5662613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NSW Government logo">
            <a:extLst>
              <a:ext uri="{FF2B5EF4-FFF2-40B4-BE49-F238E27FC236}">
                <a16:creationId xmlns:a16="http://schemas.microsoft.com/office/drawing/2014/main" id="{55DF4F7E-480C-E3F6-F8B1-CA8570ADBE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7" y="6004987"/>
            <a:ext cx="630000" cy="685525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EB0190C5-F344-4252-0108-208A4923CD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154" y="5833366"/>
            <a:ext cx="2390812" cy="102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6217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4B28B03-1D14-469B-9B98-BCBFC3D653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AU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56D25AC-8A41-43D0-8E44-878641F0C6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7042" y="709863"/>
            <a:ext cx="5698958" cy="541421"/>
          </a:xfrm>
        </p:spPr>
        <p:txBody>
          <a:bodyPr anchor="ctr">
            <a:noAutofit/>
          </a:bodyPr>
          <a:lstStyle>
            <a:lvl1pPr marL="0" indent="0">
              <a:buNone/>
              <a:defRPr sz="3600" b="1" i="1">
                <a:solidFill>
                  <a:srgbClr val="E1C72C"/>
                </a:solidFill>
              </a:defRPr>
            </a:lvl1pPr>
            <a:lvl2pPr marL="457200" indent="0">
              <a:buNone/>
              <a:defRPr sz="3600"/>
            </a:lvl2pPr>
            <a:lvl3pPr marL="914400" indent="0">
              <a:buNone/>
              <a:defRPr sz="3600"/>
            </a:lvl3pPr>
            <a:lvl4pPr marL="1371600" indent="0">
              <a:buNone/>
              <a:defRPr sz="3600"/>
            </a:lvl4pPr>
            <a:lvl5pPr marL="1828800" indent="0">
              <a:buNone/>
              <a:defRPr sz="3600"/>
            </a:lvl5pPr>
          </a:lstStyle>
          <a:p>
            <a:pPr lvl="0"/>
            <a:r>
              <a:rPr lang="en-US" dirty="0"/>
              <a:t>FIND YOUR PURPOSE,</a:t>
            </a:r>
            <a:endParaRPr lang="en-AU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8B563A5A-DDA5-4C6E-876C-77F667460B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7042" y="1317456"/>
            <a:ext cx="3597442" cy="541421"/>
          </a:xfrm>
        </p:spPr>
        <p:txBody>
          <a:bodyPr anchor="ctr">
            <a:noAutofit/>
          </a:bodyPr>
          <a:lstStyle>
            <a:lvl1pPr marL="0" indent="0">
              <a:buNone/>
              <a:defRPr sz="3600" b="1" i="1">
                <a:solidFill>
                  <a:srgbClr val="E1C72C"/>
                </a:solidFill>
              </a:defRPr>
            </a:lvl1pPr>
            <a:lvl2pPr marL="457200" indent="0">
              <a:buNone/>
              <a:defRPr sz="3600"/>
            </a:lvl2pPr>
            <a:lvl3pPr marL="914400" indent="0">
              <a:buNone/>
              <a:defRPr sz="3600"/>
            </a:lvl3pPr>
            <a:lvl4pPr marL="1371600" indent="0">
              <a:buNone/>
              <a:defRPr sz="3600"/>
            </a:lvl4pPr>
            <a:lvl5pPr marL="1828800" indent="0">
              <a:buNone/>
              <a:defRPr sz="3600"/>
            </a:lvl5pPr>
          </a:lstStyle>
          <a:p>
            <a:pPr lvl="0"/>
            <a:r>
              <a:rPr lang="en-US" dirty="0"/>
              <a:t>PASSION &amp; PLACE</a:t>
            </a:r>
            <a:endParaRPr lang="en-AU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9A7E48E9-C691-4CF3-BA43-EBAF0C43FF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7042" y="1937079"/>
            <a:ext cx="3104147" cy="541421"/>
          </a:xfrm>
        </p:spPr>
        <p:txBody>
          <a:bodyPr anchor="ctr">
            <a:noAutofit/>
          </a:bodyPr>
          <a:lstStyle>
            <a:lvl1pPr marL="0" indent="0">
              <a:buNone/>
              <a:defRPr sz="3600" b="1" i="1">
                <a:solidFill>
                  <a:srgbClr val="E1C72C"/>
                </a:solidFill>
              </a:defRPr>
            </a:lvl1pPr>
            <a:lvl2pPr marL="457200" indent="0">
              <a:buNone/>
              <a:defRPr sz="3600"/>
            </a:lvl2pPr>
            <a:lvl3pPr marL="914400" indent="0">
              <a:buNone/>
              <a:defRPr sz="3600"/>
            </a:lvl3pPr>
            <a:lvl4pPr marL="1371600" indent="0">
              <a:buNone/>
              <a:defRPr sz="3600"/>
            </a:lvl4pPr>
            <a:lvl5pPr marL="1828800" indent="0">
              <a:buNone/>
              <a:defRPr sz="3600"/>
            </a:lvl5pPr>
          </a:lstStyle>
          <a:p>
            <a:pPr lvl="0"/>
            <a:r>
              <a:rPr lang="en-US" dirty="0"/>
              <a:t>IN THE WORLD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42853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4B28B03-1D14-469B-9B98-BCBFC3D653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AU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56D25AC-8A41-43D0-8E44-878641F0C6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7042" y="709863"/>
            <a:ext cx="5698958" cy="541421"/>
          </a:xfrm>
        </p:spPr>
        <p:txBody>
          <a:bodyPr anchor="ctr">
            <a:noAutofit/>
          </a:bodyPr>
          <a:lstStyle>
            <a:lvl1pPr marL="0" indent="0">
              <a:buNone/>
              <a:defRPr sz="3600" b="1" i="1">
                <a:solidFill>
                  <a:srgbClr val="009EDC"/>
                </a:solidFill>
              </a:defRPr>
            </a:lvl1pPr>
            <a:lvl2pPr marL="457200" indent="0">
              <a:buNone/>
              <a:defRPr sz="3600"/>
            </a:lvl2pPr>
            <a:lvl3pPr marL="914400" indent="0">
              <a:buNone/>
              <a:defRPr sz="3600"/>
            </a:lvl3pPr>
            <a:lvl4pPr marL="1371600" indent="0">
              <a:buNone/>
              <a:defRPr sz="3600"/>
            </a:lvl4pPr>
            <a:lvl5pPr marL="1828800" indent="0">
              <a:buNone/>
              <a:defRPr sz="3600"/>
            </a:lvl5pPr>
          </a:lstStyle>
          <a:p>
            <a:pPr lvl="0"/>
            <a:r>
              <a:rPr lang="en-US" dirty="0"/>
              <a:t>FIND YOUR PURPOSE,</a:t>
            </a:r>
            <a:endParaRPr lang="en-AU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8B563A5A-DDA5-4C6E-876C-77F667460B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7042" y="1317456"/>
            <a:ext cx="3597442" cy="541421"/>
          </a:xfrm>
        </p:spPr>
        <p:txBody>
          <a:bodyPr anchor="ctr">
            <a:noAutofit/>
          </a:bodyPr>
          <a:lstStyle>
            <a:lvl1pPr marL="0" indent="0">
              <a:buNone/>
              <a:defRPr sz="3600" b="1" i="1">
                <a:solidFill>
                  <a:srgbClr val="009EDC"/>
                </a:solidFill>
              </a:defRPr>
            </a:lvl1pPr>
            <a:lvl2pPr marL="457200" indent="0">
              <a:buNone/>
              <a:defRPr sz="3600"/>
            </a:lvl2pPr>
            <a:lvl3pPr marL="914400" indent="0">
              <a:buNone/>
              <a:defRPr sz="3600"/>
            </a:lvl3pPr>
            <a:lvl4pPr marL="1371600" indent="0">
              <a:buNone/>
              <a:defRPr sz="3600"/>
            </a:lvl4pPr>
            <a:lvl5pPr marL="1828800" indent="0">
              <a:buNone/>
              <a:defRPr sz="3600"/>
            </a:lvl5pPr>
          </a:lstStyle>
          <a:p>
            <a:pPr lvl="0"/>
            <a:r>
              <a:rPr lang="en-US" dirty="0"/>
              <a:t>PASSION &amp; PLACE</a:t>
            </a:r>
            <a:endParaRPr lang="en-AU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9A7E48E9-C691-4CF3-BA43-EBAF0C43FF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7042" y="1937079"/>
            <a:ext cx="3104147" cy="541421"/>
          </a:xfrm>
        </p:spPr>
        <p:txBody>
          <a:bodyPr anchor="ctr">
            <a:noAutofit/>
          </a:bodyPr>
          <a:lstStyle>
            <a:lvl1pPr marL="0" indent="0">
              <a:buNone/>
              <a:defRPr sz="3600" b="1" i="1">
                <a:solidFill>
                  <a:srgbClr val="009EDC"/>
                </a:solidFill>
              </a:defRPr>
            </a:lvl1pPr>
            <a:lvl2pPr marL="457200" indent="0">
              <a:buNone/>
              <a:defRPr sz="3600"/>
            </a:lvl2pPr>
            <a:lvl3pPr marL="914400" indent="0">
              <a:buNone/>
              <a:defRPr sz="3600"/>
            </a:lvl3pPr>
            <a:lvl4pPr marL="1371600" indent="0">
              <a:buNone/>
              <a:defRPr sz="3600"/>
            </a:lvl4pPr>
            <a:lvl5pPr marL="1828800" indent="0">
              <a:buNone/>
              <a:defRPr sz="3600"/>
            </a:lvl5pPr>
          </a:lstStyle>
          <a:p>
            <a:pPr lvl="0"/>
            <a:r>
              <a:rPr lang="en-US" dirty="0"/>
              <a:t>IN THE WORLD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625254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4B28B03-1D14-469B-9B98-BCBFC3D653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AU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56D25AC-8A41-43D0-8E44-878641F0C6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7042" y="709863"/>
            <a:ext cx="5698958" cy="541421"/>
          </a:xfrm>
        </p:spPr>
        <p:txBody>
          <a:bodyPr anchor="ctr">
            <a:noAutofit/>
          </a:bodyPr>
          <a:lstStyle>
            <a:lvl1pPr marL="0" indent="0">
              <a:buNone/>
              <a:defRPr sz="3600" b="1" i="1">
                <a:solidFill>
                  <a:srgbClr val="E1C72C"/>
                </a:solidFill>
              </a:defRPr>
            </a:lvl1pPr>
            <a:lvl2pPr marL="457200" indent="0">
              <a:buNone/>
              <a:defRPr sz="3600"/>
            </a:lvl2pPr>
            <a:lvl3pPr marL="914400" indent="0">
              <a:buNone/>
              <a:defRPr sz="3600"/>
            </a:lvl3pPr>
            <a:lvl4pPr marL="1371600" indent="0">
              <a:buNone/>
              <a:defRPr sz="3600"/>
            </a:lvl4pPr>
            <a:lvl5pPr marL="1828800" indent="0">
              <a:buNone/>
              <a:defRPr sz="3600"/>
            </a:lvl5pPr>
          </a:lstStyle>
          <a:p>
            <a:pPr lvl="0"/>
            <a:r>
              <a:rPr lang="en-US" dirty="0"/>
              <a:t>FIND YOUR PURPOSE,</a:t>
            </a:r>
            <a:endParaRPr lang="en-AU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8B563A5A-DDA5-4C6E-876C-77F667460B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7042" y="1317456"/>
            <a:ext cx="3597442" cy="541421"/>
          </a:xfrm>
        </p:spPr>
        <p:txBody>
          <a:bodyPr anchor="ctr">
            <a:noAutofit/>
          </a:bodyPr>
          <a:lstStyle>
            <a:lvl1pPr marL="0" indent="0">
              <a:buNone/>
              <a:defRPr sz="3600" b="1" i="1">
                <a:solidFill>
                  <a:srgbClr val="E1C72C"/>
                </a:solidFill>
              </a:defRPr>
            </a:lvl1pPr>
            <a:lvl2pPr marL="457200" indent="0">
              <a:buNone/>
              <a:defRPr sz="3600"/>
            </a:lvl2pPr>
            <a:lvl3pPr marL="914400" indent="0">
              <a:buNone/>
              <a:defRPr sz="3600"/>
            </a:lvl3pPr>
            <a:lvl4pPr marL="1371600" indent="0">
              <a:buNone/>
              <a:defRPr sz="3600"/>
            </a:lvl4pPr>
            <a:lvl5pPr marL="1828800" indent="0">
              <a:buNone/>
              <a:defRPr sz="3600"/>
            </a:lvl5pPr>
          </a:lstStyle>
          <a:p>
            <a:pPr lvl="0"/>
            <a:r>
              <a:rPr lang="en-US" dirty="0"/>
              <a:t>PASSION &amp; PLACE</a:t>
            </a:r>
            <a:endParaRPr lang="en-AU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9A7E48E9-C691-4CF3-BA43-EBAF0C43FF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7042" y="1937079"/>
            <a:ext cx="3104147" cy="541421"/>
          </a:xfrm>
        </p:spPr>
        <p:txBody>
          <a:bodyPr anchor="ctr">
            <a:noAutofit/>
          </a:bodyPr>
          <a:lstStyle>
            <a:lvl1pPr marL="0" indent="0">
              <a:buNone/>
              <a:defRPr sz="3600" b="1" i="1">
                <a:solidFill>
                  <a:srgbClr val="E1C72C"/>
                </a:solidFill>
              </a:defRPr>
            </a:lvl1pPr>
            <a:lvl2pPr marL="457200" indent="0">
              <a:buNone/>
              <a:defRPr sz="3600"/>
            </a:lvl2pPr>
            <a:lvl3pPr marL="914400" indent="0">
              <a:buNone/>
              <a:defRPr sz="3600"/>
            </a:lvl3pPr>
            <a:lvl4pPr marL="1371600" indent="0">
              <a:buNone/>
              <a:defRPr sz="3600"/>
            </a:lvl4pPr>
            <a:lvl5pPr marL="1828800" indent="0">
              <a:buNone/>
              <a:defRPr sz="3600"/>
            </a:lvl5pPr>
          </a:lstStyle>
          <a:p>
            <a:pPr lvl="0"/>
            <a:r>
              <a:rPr lang="en-US" dirty="0"/>
              <a:t>IN THE WORLD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781695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4B28B03-1D14-469B-9B98-BCBFC3D653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AU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56D25AC-8A41-43D0-8E44-878641F0C6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199" y="709863"/>
            <a:ext cx="5698958" cy="541421"/>
          </a:xfrm>
        </p:spPr>
        <p:txBody>
          <a:bodyPr anchor="ctr">
            <a:noAutofit/>
          </a:bodyPr>
          <a:lstStyle>
            <a:lvl1pPr marL="0" indent="0">
              <a:buNone/>
              <a:defRPr sz="3600" b="1" i="1">
                <a:solidFill>
                  <a:srgbClr val="E1C72C"/>
                </a:solidFill>
              </a:defRPr>
            </a:lvl1pPr>
            <a:lvl2pPr marL="457200" indent="0">
              <a:buNone/>
              <a:defRPr sz="3600"/>
            </a:lvl2pPr>
            <a:lvl3pPr marL="914400" indent="0">
              <a:buNone/>
              <a:defRPr sz="3600"/>
            </a:lvl3pPr>
            <a:lvl4pPr marL="1371600" indent="0">
              <a:buNone/>
              <a:defRPr sz="3600"/>
            </a:lvl4pPr>
            <a:lvl5pPr marL="1828800" indent="0">
              <a:buNone/>
              <a:defRPr sz="3600"/>
            </a:lvl5pPr>
          </a:lstStyle>
          <a:p>
            <a:pPr lvl="0"/>
            <a:r>
              <a:rPr lang="en-US" dirty="0"/>
              <a:t>FIND YOUR PURPOSE,</a:t>
            </a:r>
            <a:endParaRPr lang="en-AU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8B563A5A-DDA5-4C6E-876C-77F667460B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7042" y="1317456"/>
            <a:ext cx="3597442" cy="541421"/>
          </a:xfrm>
        </p:spPr>
        <p:txBody>
          <a:bodyPr anchor="ctr">
            <a:noAutofit/>
          </a:bodyPr>
          <a:lstStyle>
            <a:lvl1pPr marL="0" indent="0">
              <a:buNone/>
              <a:defRPr sz="3600" b="1" i="1">
                <a:solidFill>
                  <a:srgbClr val="E1C72C"/>
                </a:solidFill>
              </a:defRPr>
            </a:lvl1pPr>
            <a:lvl2pPr marL="457200" indent="0">
              <a:buNone/>
              <a:defRPr sz="3600"/>
            </a:lvl2pPr>
            <a:lvl3pPr marL="914400" indent="0">
              <a:buNone/>
              <a:defRPr sz="3600"/>
            </a:lvl3pPr>
            <a:lvl4pPr marL="1371600" indent="0">
              <a:buNone/>
              <a:defRPr sz="3600"/>
            </a:lvl4pPr>
            <a:lvl5pPr marL="1828800" indent="0">
              <a:buNone/>
              <a:defRPr sz="3600"/>
            </a:lvl5pPr>
          </a:lstStyle>
          <a:p>
            <a:pPr lvl="0"/>
            <a:r>
              <a:rPr lang="en-US" dirty="0"/>
              <a:t>PASSION &amp; PLACE</a:t>
            </a:r>
            <a:endParaRPr lang="en-AU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9A7E48E9-C691-4CF3-BA43-EBAF0C43FF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7042" y="1937079"/>
            <a:ext cx="3104147" cy="541421"/>
          </a:xfrm>
        </p:spPr>
        <p:txBody>
          <a:bodyPr anchor="ctr">
            <a:noAutofit/>
          </a:bodyPr>
          <a:lstStyle>
            <a:lvl1pPr marL="0" indent="0">
              <a:buNone/>
              <a:defRPr sz="3600" b="1" i="1">
                <a:solidFill>
                  <a:srgbClr val="E1C72C"/>
                </a:solidFill>
              </a:defRPr>
            </a:lvl1pPr>
            <a:lvl2pPr marL="457200" indent="0">
              <a:buNone/>
              <a:defRPr sz="3600"/>
            </a:lvl2pPr>
            <a:lvl3pPr marL="914400" indent="0">
              <a:buNone/>
              <a:defRPr sz="3600"/>
            </a:lvl3pPr>
            <a:lvl4pPr marL="1371600" indent="0">
              <a:buNone/>
              <a:defRPr sz="3600"/>
            </a:lvl4pPr>
            <a:lvl5pPr marL="1828800" indent="0">
              <a:buNone/>
              <a:defRPr sz="3600"/>
            </a:lvl5pPr>
          </a:lstStyle>
          <a:p>
            <a:pPr lvl="0"/>
            <a:r>
              <a:rPr lang="en-US" dirty="0"/>
              <a:t>IN THE WORLD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530026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7C4FAB2-5F25-4895-916F-3B352CF6F3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387" y="449263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AU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6BED7CF-AE4F-4446-BD8C-31D2A1B618F6}"/>
              </a:ext>
            </a:extLst>
          </p:cNvPr>
          <p:cNvCxnSpPr>
            <a:cxnSpLocks/>
          </p:cNvCxnSpPr>
          <p:nvPr userDrawn="1"/>
        </p:nvCxnSpPr>
        <p:spPr>
          <a:xfrm>
            <a:off x="433387" y="1022684"/>
            <a:ext cx="11309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98209E2D-3979-4BC1-BC4E-C2B06C6C07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387" y="1347788"/>
            <a:ext cx="5534275" cy="44275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Insert body text here</a:t>
            </a:r>
            <a:endParaRPr lang="en-AU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F931D57E-D8E9-4D54-B571-AE1F4070CD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08546" y="1356060"/>
            <a:ext cx="5534275" cy="44275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Insert body text here</a:t>
            </a:r>
            <a:endParaRPr lang="en-AU" dirty="0"/>
          </a:p>
        </p:txBody>
      </p:sp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EE5FFAA-3585-49E6-8ECD-815827B0D3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4" y="6208596"/>
            <a:ext cx="2264677" cy="649404"/>
          </a:xfrm>
          <a:prstGeom prst="rect">
            <a:avLst/>
          </a:prstGeom>
        </p:spPr>
      </p:pic>
      <p:pic>
        <p:nvPicPr>
          <p:cNvPr id="10" name="Picture 9" descr="NSW Government logo">
            <a:extLst>
              <a:ext uri="{FF2B5EF4-FFF2-40B4-BE49-F238E27FC236}">
                <a16:creationId xmlns:a16="http://schemas.microsoft.com/office/drawing/2014/main" id="{66DA0532-8CCA-9D9F-1798-8A3A90FFF6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313" y="6004987"/>
            <a:ext cx="630000" cy="685525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86E9E2A8-6FF8-2D8B-9C92-D63D22E789F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313" y="5833366"/>
            <a:ext cx="2390812" cy="102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06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41AA398-F011-4717-829D-DC0D3A6F19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748213" cy="6858000"/>
          </a:xfrm>
        </p:spPr>
        <p:txBody>
          <a:bodyPr/>
          <a:lstStyle/>
          <a:p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8A3D6B-D3E1-44D7-BD16-5C26C09F6CAC}"/>
              </a:ext>
            </a:extLst>
          </p:cNvPr>
          <p:cNvSpPr/>
          <p:nvPr userDrawn="1"/>
        </p:nvSpPr>
        <p:spPr>
          <a:xfrm>
            <a:off x="4748213" y="-1"/>
            <a:ext cx="7443787" cy="5833367"/>
          </a:xfrm>
          <a:prstGeom prst="rect">
            <a:avLst/>
          </a:prstGeom>
          <a:solidFill>
            <a:srgbClr val="8825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9AF94581-D50D-43CC-B5ED-A0028AE1E2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66873" y="680146"/>
            <a:ext cx="5662613" cy="688975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title here</a:t>
            </a:r>
            <a:endParaRPr lang="en-AU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8648929-EC84-4284-B4A3-A09FE33F521E}"/>
              </a:ext>
            </a:extLst>
          </p:cNvPr>
          <p:cNvCxnSpPr>
            <a:cxnSpLocks/>
          </p:cNvCxnSpPr>
          <p:nvPr userDrawn="1"/>
        </p:nvCxnSpPr>
        <p:spPr>
          <a:xfrm>
            <a:off x="5172501" y="680146"/>
            <a:ext cx="0" cy="4615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6B9B6767-044A-4E0B-8DF6-4BF1C143A2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66873" y="4148708"/>
            <a:ext cx="2490787" cy="56706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  <a:endParaRPr lang="en-AU" dirty="0"/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7A284D56-2258-409C-8258-D171E99C43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6873" y="4833896"/>
            <a:ext cx="2490787" cy="77946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  <a:br>
              <a:rPr lang="en-AU" dirty="0"/>
            </a:br>
            <a:r>
              <a:rPr lang="en-AU" dirty="0"/>
              <a:t>Presenter Title</a:t>
            </a:r>
            <a:endParaRPr lang="en-US" dirty="0"/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8AD46EF3-E8A5-4E24-B04E-3240F0D06A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38721" y="5056460"/>
            <a:ext cx="2490787" cy="77946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dirty="0"/>
              <a:t>00 Month 20YY</a:t>
            </a:r>
            <a:endParaRPr lang="en-US" dirty="0"/>
          </a:p>
        </p:txBody>
      </p:sp>
      <p:pic>
        <p:nvPicPr>
          <p:cNvPr id="13" name="Picture 12" descr="NSW Government logo">
            <a:extLst>
              <a:ext uri="{FF2B5EF4-FFF2-40B4-BE49-F238E27FC236}">
                <a16:creationId xmlns:a16="http://schemas.microsoft.com/office/drawing/2014/main" id="{21D94BE0-A53C-EF9A-AB04-B74ADE0B16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425" y="6004987"/>
            <a:ext cx="630000" cy="685525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E9040974-1445-A850-8C5E-BE9A646BF3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619" y="5833366"/>
            <a:ext cx="2390812" cy="1024634"/>
          </a:xfrm>
          <a:prstGeom prst="rect">
            <a:avLst/>
          </a:prstGeom>
        </p:spPr>
      </p:pic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E9F1C0CE-9185-2C74-DFF1-949C70110AB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38" y="6004987"/>
            <a:ext cx="2264677" cy="64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6248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7C4FAB2-5F25-4895-916F-3B352CF6F3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387" y="449263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AU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6BED7CF-AE4F-4446-BD8C-31D2A1B618F6}"/>
              </a:ext>
            </a:extLst>
          </p:cNvPr>
          <p:cNvCxnSpPr>
            <a:cxnSpLocks/>
          </p:cNvCxnSpPr>
          <p:nvPr userDrawn="1"/>
        </p:nvCxnSpPr>
        <p:spPr>
          <a:xfrm>
            <a:off x="433387" y="1022684"/>
            <a:ext cx="11309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98209E2D-3979-4BC1-BC4E-C2B06C6C07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387" y="1347788"/>
            <a:ext cx="5534275" cy="44275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Insert body text here</a:t>
            </a:r>
            <a:endParaRPr lang="en-AU" dirty="0"/>
          </a:p>
        </p:txBody>
      </p:sp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EE5FFAA-3585-49E6-8ECD-815827B0D3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4" y="6208596"/>
            <a:ext cx="2264677" cy="649404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AD060B-495C-4E76-813D-8ADF6C1A8D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8796" y="1347788"/>
            <a:ext cx="5534025" cy="4427537"/>
          </a:xfrm>
        </p:spPr>
        <p:txBody>
          <a:bodyPr/>
          <a:lstStyle/>
          <a:p>
            <a:endParaRPr lang="en-AU"/>
          </a:p>
        </p:txBody>
      </p:sp>
      <p:pic>
        <p:nvPicPr>
          <p:cNvPr id="10" name="Picture 9" descr="NSW Government logo">
            <a:extLst>
              <a:ext uri="{FF2B5EF4-FFF2-40B4-BE49-F238E27FC236}">
                <a16:creationId xmlns:a16="http://schemas.microsoft.com/office/drawing/2014/main" id="{BFA1DBCC-8CB5-5B6B-0B50-EC59F61D38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313" y="6004987"/>
            <a:ext cx="630000" cy="685525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76EF20D9-9823-2735-B445-A470AC3441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313" y="5833366"/>
            <a:ext cx="2390812" cy="102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817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7C4FAB2-5F25-4895-916F-3B352CF6F3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387" y="449263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AU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6BED7CF-AE4F-4446-BD8C-31D2A1B618F6}"/>
              </a:ext>
            </a:extLst>
          </p:cNvPr>
          <p:cNvCxnSpPr>
            <a:cxnSpLocks/>
          </p:cNvCxnSpPr>
          <p:nvPr userDrawn="1"/>
        </p:nvCxnSpPr>
        <p:spPr>
          <a:xfrm>
            <a:off x="433387" y="1022684"/>
            <a:ext cx="11309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EE5FFAA-3585-49E6-8ECD-815827B0D3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4" y="6208596"/>
            <a:ext cx="2264677" cy="649404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AD060B-495C-4E76-813D-8ADF6C1A8D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3387" y="1347788"/>
            <a:ext cx="5534025" cy="4427537"/>
          </a:xfrm>
        </p:spPr>
        <p:txBody>
          <a:bodyPr/>
          <a:lstStyle/>
          <a:p>
            <a:endParaRPr lang="en-AU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4705C6B7-90C0-406A-A83D-FCA8B4D83D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08546" y="1347789"/>
            <a:ext cx="5534275" cy="634808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“Highlight a quote here”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A6C2B1C-9DE7-4684-B442-F43A6C4C2A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8546" y="2156346"/>
            <a:ext cx="5534275" cy="36189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Insert body text here</a:t>
            </a:r>
            <a:endParaRPr lang="en-AU" dirty="0"/>
          </a:p>
        </p:txBody>
      </p:sp>
      <p:pic>
        <p:nvPicPr>
          <p:cNvPr id="12" name="Picture 11" descr="NSW Government logo">
            <a:extLst>
              <a:ext uri="{FF2B5EF4-FFF2-40B4-BE49-F238E27FC236}">
                <a16:creationId xmlns:a16="http://schemas.microsoft.com/office/drawing/2014/main" id="{023D090B-9B65-5536-D5FD-0AE48BF15D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313" y="6004987"/>
            <a:ext cx="630000" cy="685525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26B9CC8E-81EF-2687-1097-4ED8B2CFD0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313" y="5833366"/>
            <a:ext cx="2390812" cy="102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240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7C4FAB2-5F25-4895-916F-3B352CF6F3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387" y="449263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AU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6BED7CF-AE4F-4446-BD8C-31D2A1B618F6}"/>
              </a:ext>
            </a:extLst>
          </p:cNvPr>
          <p:cNvCxnSpPr>
            <a:cxnSpLocks/>
          </p:cNvCxnSpPr>
          <p:nvPr userDrawn="1"/>
        </p:nvCxnSpPr>
        <p:spPr>
          <a:xfrm>
            <a:off x="433387" y="1022684"/>
            <a:ext cx="11309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98209E2D-3979-4BC1-BC4E-C2B06C6C07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387" y="1347788"/>
            <a:ext cx="11309434" cy="44275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Insert body text here</a:t>
            </a:r>
            <a:endParaRPr lang="en-AU" dirty="0"/>
          </a:p>
        </p:txBody>
      </p:sp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EE5FFAA-3585-49E6-8ECD-815827B0D3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4" y="6208596"/>
            <a:ext cx="2264677" cy="649404"/>
          </a:xfrm>
          <a:prstGeom prst="rect">
            <a:avLst/>
          </a:prstGeom>
        </p:spPr>
      </p:pic>
      <p:pic>
        <p:nvPicPr>
          <p:cNvPr id="9" name="Picture 8" descr="NSW Government logo">
            <a:extLst>
              <a:ext uri="{FF2B5EF4-FFF2-40B4-BE49-F238E27FC236}">
                <a16:creationId xmlns:a16="http://schemas.microsoft.com/office/drawing/2014/main" id="{B90DD5D5-BB04-4835-765A-B9F11B48BA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313" y="6004987"/>
            <a:ext cx="630000" cy="685525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A6474437-3CC1-58DB-EA9A-35B76E0D52B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313" y="5833366"/>
            <a:ext cx="2390812" cy="102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8839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A02126C-95A3-4078-B96E-99E40594238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004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7C4FAB2-5F25-4895-916F-3B352CF6F3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387" y="449263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AU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6BED7CF-AE4F-4446-BD8C-31D2A1B618F6}"/>
              </a:ext>
            </a:extLst>
          </p:cNvPr>
          <p:cNvCxnSpPr>
            <a:cxnSpLocks/>
          </p:cNvCxnSpPr>
          <p:nvPr userDrawn="1"/>
        </p:nvCxnSpPr>
        <p:spPr>
          <a:xfrm>
            <a:off x="433387" y="1022684"/>
            <a:ext cx="11309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NSW Government logo">
            <a:extLst>
              <a:ext uri="{FF2B5EF4-FFF2-40B4-BE49-F238E27FC236}">
                <a16:creationId xmlns:a16="http://schemas.microsoft.com/office/drawing/2014/main" id="{8FEB80FB-903F-44CB-8BD0-8DA22F9719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438" y="6004987"/>
            <a:ext cx="630000" cy="685525"/>
          </a:xfrm>
          <a:prstGeom prst="rect">
            <a:avLst/>
          </a:prstGeom>
        </p:spPr>
      </p:pic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98209E2D-3979-4BC1-BC4E-C2B06C6C07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387" y="1347788"/>
            <a:ext cx="5534275" cy="44275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Insert body text here</a:t>
            </a:r>
            <a:endParaRPr lang="en-AU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F931D57E-D8E9-4D54-B571-AE1F4070CD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08546" y="1356060"/>
            <a:ext cx="5534275" cy="44275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Insert body text here</a:t>
            </a:r>
            <a:endParaRPr lang="en-AU" dirty="0"/>
          </a:p>
        </p:txBody>
      </p:sp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EE5FFAA-3585-49E6-8ECD-815827B0D3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4" y="6208596"/>
            <a:ext cx="2264677" cy="6494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EEB103-0E93-58C6-1137-A5ABF6B597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4724" y="5951458"/>
            <a:ext cx="2203990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3393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A02126C-95A3-4078-B96E-99E40594238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004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7C4FAB2-5F25-4895-916F-3B352CF6F3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387" y="449263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AU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6BED7CF-AE4F-4446-BD8C-31D2A1B618F6}"/>
              </a:ext>
            </a:extLst>
          </p:cNvPr>
          <p:cNvCxnSpPr>
            <a:cxnSpLocks/>
          </p:cNvCxnSpPr>
          <p:nvPr userDrawn="1"/>
        </p:nvCxnSpPr>
        <p:spPr>
          <a:xfrm>
            <a:off x="433387" y="1022684"/>
            <a:ext cx="11309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98209E2D-3979-4BC1-BC4E-C2B06C6C07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387" y="1347788"/>
            <a:ext cx="5534275" cy="44275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Insert body text here</a:t>
            </a:r>
            <a:endParaRPr lang="en-AU" dirty="0"/>
          </a:p>
        </p:txBody>
      </p:sp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EE5FFAA-3585-49E6-8ECD-815827B0D3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4" y="6208596"/>
            <a:ext cx="2264677" cy="649404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AD060B-495C-4E76-813D-8ADF6C1A8D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8796" y="1347788"/>
            <a:ext cx="5534025" cy="4427537"/>
          </a:xfrm>
        </p:spPr>
        <p:txBody>
          <a:bodyPr/>
          <a:lstStyle/>
          <a:p>
            <a:endParaRPr lang="en-AU"/>
          </a:p>
        </p:txBody>
      </p:sp>
      <p:pic>
        <p:nvPicPr>
          <p:cNvPr id="10" name="Picture 9" descr="NSW Government logo">
            <a:extLst>
              <a:ext uri="{FF2B5EF4-FFF2-40B4-BE49-F238E27FC236}">
                <a16:creationId xmlns:a16="http://schemas.microsoft.com/office/drawing/2014/main" id="{AEED5251-3353-E28E-5BA0-16CD457386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438" y="6004987"/>
            <a:ext cx="630000" cy="6855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0A3A19-252E-9E7E-0872-C083757DD2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4724" y="5951458"/>
            <a:ext cx="2203990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638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A02126C-95A3-4078-B96E-99E40594238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004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7C4FAB2-5F25-4895-916F-3B352CF6F3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387" y="449263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AU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6BED7CF-AE4F-4446-BD8C-31D2A1B618F6}"/>
              </a:ext>
            </a:extLst>
          </p:cNvPr>
          <p:cNvCxnSpPr>
            <a:cxnSpLocks/>
          </p:cNvCxnSpPr>
          <p:nvPr userDrawn="1"/>
        </p:nvCxnSpPr>
        <p:spPr>
          <a:xfrm>
            <a:off x="433387" y="1022684"/>
            <a:ext cx="11309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EE5FFAA-3585-49E6-8ECD-815827B0D3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4" y="6208596"/>
            <a:ext cx="2264677" cy="649404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AD060B-495C-4E76-813D-8ADF6C1A8D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3387" y="1347788"/>
            <a:ext cx="5534025" cy="4427537"/>
          </a:xfrm>
        </p:spPr>
        <p:txBody>
          <a:bodyPr/>
          <a:lstStyle/>
          <a:p>
            <a:endParaRPr lang="en-AU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2634B9FB-2388-4015-ACA8-0EF05CF757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08546" y="1347789"/>
            <a:ext cx="5534275" cy="634808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“Highlight a quote here”</a:t>
            </a:r>
            <a:endParaRPr lang="en-AU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02E4207B-995B-40B1-92EA-3973B055C9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8546" y="2156346"/>
            <a:ext cx="5534275" cy="36189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Insert body text here</a:t>
            </a:r>
            <a:endParaRPr lang="en-AU" dirty="0"/>
          </a:p>
        </p:txBody>
      </p:sp>
      <p:pic>
        <p:nvPicPr>
          <p:cNvPr id="12" name="Picture 11" descr="NSW Government logo">
            <a:extLst>
              <a:ext uri="{FF2B5EF4-FFF2-40B4-BE49-F238E27FC236}">
                <a16:creationId xmlns:a16="http://schemas.microsoft.com/office/drawing/2014/main" id="{DA69311D-5A77-7295-22D1-86A2226527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438" y="6004987"/>
            <a:ext cx="630000" cy="6855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8AF2C7-3764-32E7-373B-F1C2113446D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4724" y="5951458"/>
            <a:ext cx="2203990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760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A02126C-95A3-4078-B96E-99E40594238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004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7C4FAB2-5F25-4895-916F-3B352CF6F3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387" y="449263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AU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6BED7CF-AE4F-4446-BD8C-31D2A1B618F6}"/>
              </a:ext>
            </a:extLst>
          </p:cNvPr>
          <p:cNvCxnSpPr>
            <a:cxnSpLocks/>
          </p:cNvCxnSpPr>
          <p:nvPr userDrawn="1"/>
        </p:nvCxnSpPr>
        <p:spPr>
          <a:xfrm>
            <a:off x="433387" y="1022684"/>
            <a:ext cx="11309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98209E2D-3979-4BC1-BC4E-C2B06C6C07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387" y="1347788"/>
            <a:ext cx="11309434" cy="44275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Insert body text here</a:t>
            </a:r>
            <a:endParaRPr lang="en-AU" dirty="0"/>
          </a:p>
        </p:txBody>
      </p:sp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EE5FFAA-3585-49E6-8ECD-815827B0D3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4" y="6208596"/>
            <a:ext cx="2264677" cy="649404"/>
          </a:xfrm>
          <a:prstGeom prst="rect">
            <a:avLst/>
          </a:prstGeom>
        </p:spPr>
      </p:pic>
      <p:pic>
        <p:nvPicPr>
          <p:cNvPr id="9" name="Picture 8" descr="NSW Government logo">
            <a:extLst>
              <a:ext uri="{FF2B5EF4-FFF2-40B4-BE49-F238E27FC236}">
                <a16:creationId xmlns:a16="http://schemas.microsoft.com/office/drawing/2014/main" id="{3FEA54B7-3C81-5A8F-5C72-582624AFE7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438" y="6004987"/>
            <a:ext cx="630000" cy="6855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4294DF-B7C8-AD4A-1753-9E574E4E57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4724" y="5951458"/>
            <a:ext cx="2203990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9551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A02126C-95A3-4078-B96E-99E40594238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1A1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7C4FAB2-5F25-4895-916F-3B352CF6F3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387" y="449263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AU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6BED7CF-AE4F-4446-BD8C-31D2A1B618F6}"/>
              </a:ext>
            </a:extLst>
          </p:cNvPr>
          <p:cNvCxnSpPr>
            <a:cxnSpLocks/>
          </p:cNvCxnSpPr>
          <p:nvPr userDrawn="1"/>
        </p:nvCxnSpPr>
        <p:spPr>
          <a:xfrm>
            <a:off x="433387" y="1022684"/>
            <a:ext cx="11309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98209E2D-3979-4BC1-BC4E-C2B06C6C07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387" y="1347788"/>
            <a:ext cx="5534275" cy="44275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Insert body text here</a:t>
            </a:r>
            <a:endParaRPr lang="en-AU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F931D57E-D8E9-4D54-B571-AE1F4070CD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08546" y="1356060"/>
            <a:ext cx="5534275" cy="44275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Insert body text here</a:t>
            </a:r>
            <a:endParaRPr lang="en-AU" dirty="0"/>
          </a:p>
        </p:txBody>
      </p:sp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EE5FFAA-3585-49E6-8ECD-815827B0D3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4" y="6208596"/>
            <a:ext cx="2264677" cy="649404"/>
          </a:xfrm>
          <a:prstGeom prst="rect">
            <a:avLst/>
          </a:prstGeom>
        </p:spPr>
      </p:pic>
      <p:pic>
        <p:nvPicPr>
          <p:cNvPr id="10" name="Picture 9" descr="NSW Government logo">
            <a:extLst>
              <a:ext uri="{FF2B5EF4-FFF2-40B4-BE49-F238E27FC236}">
                <a16:creationId xmlns:a16="http://schemas.microsoft.com/office/drawing/2014/main" id="{E7F0944C-0F9B-1FF3-F738-54D7360D4F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438" y="6004987"/>
            <a:ext cx="630000" cy="6855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B124C2-B0F7-C4D5-14DE-0142A7449E3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4724" y="5951458"/>
            <a:ext cx="2203990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1899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A02126C-95A3-4078-B96E-99E40594238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1A1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7C4FAB2-5F25-4895-916F-3B352CF6F3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387" y="449263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AU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6BED7CF-AE4F-4446-BD8C-31D2A1B618F6}"/>
              </a:ext>
            </a:extLst>
          </p:cNvPr>
          <p:cNvCxnSpPr>
            <a:cxnSpLocks/>
          </p:cNvCxnSpPr>
          <p:nvPr userDrawn="1"/>
        </p:nvCxnSpPr>
        <p:spPr>
          <a:xfrm>
            <a:off x="433387" y="1022684"/>
            <a:ext cx="11309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98209E2D-3979-4BC1-BC4E-C2B06C6C07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387" y="1347788"/>
            <a:ext cx="5534275" cy="44275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Insert body text here</a:t>
            </a:r>
            <a:endParaRPr lang="en-AU" dirty="0"/>
          </a:p>
        </p:txBody>
      </p:sp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EE5FFAA-3585-49E6-8ECD-815827B0D3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4" y="6208596"/>
            <a:ext cx="2264677" cy="649404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AD060B-495C-4E76-813D-8ADF6C1A8D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8796" y="1347788"/>
            <a:ext cx="5534025" cy="4427537"/>
          </a:xfrm>
        </p:spPr>
        <p:txBody>
          <a:bodyPr/>
          <a:lstStyle/>
          <a:p>
            <a:endParaRPr lang="en-AU"/>
          </a:p>
        </p:txBody>
      </p:sp>
      <p:pic>
        <p:nvPicPr>
          <p:cNvPr id="10" name="Picture 9" descr="NSW Government logo">
            <a:extLst>
              <a:ext uri="{FF2B5EF4-FFF2-40B4-BE49-F238E27FC236}">
                <a16:creationId xmlns:a16="http://schemas.microsoft.com/office/drawing/2014/main" id="{C97865A9-2003-2630-CF21-7417BBBACD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438" y="6004987"/>
            <a:ext cx="630000" cy="6855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71896A-C2EA-ECF5-6049-222BCF4054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4724" y="5951458"/>
            <a:ext cx="2203990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A02126C-95A3-4078-B96E-99E40594238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1A1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7C4FAB2-5F25-4895-916F-3B352CF6F3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387" y="449263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AU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6BED7CF-AE4F-4446-BD8C-31D2A1B618F6}"/>
              </a:ext>
            </a:extLst>
          </p:cNvPr>
          <p:cNvCxnSpPr>
            <a:cxnSpLocks/>
          </p:cNvCxnSpPr>
          <p:nvPr userDrawn="1"/>
        </p:nvCxnSpPr>
        <p:spPr>
          <a:xfrm>
            <a:off x="433387" y="1022684"/>
            <a:ext cx="11309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EE5FFAA-3585-49E6-8ECD-815827B0D3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4" y="6208596"/>
            <a:ext cx="2264677" cy="649404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AD060B-495C-4E76-813D-8ADF6C1A8D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3387" y="1347788"/>
            <a:ext cx="5534025" cy="4427537"/>
          </a:xfrm>
        </p:spPr>
        <p:txBody>
          <a:bodyPr/>
          <a:lstStyle/>
          <a:p>
            <a:endParaRPr lang="en-AU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D6E4D169-FE52-47D0-A07B-27C08D64AF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08546" y="1347789"/>
            <a:ext cx="5534275" cy="634808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“Highlight a quote here”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67E71D6-605A-4567-8FFE-4A507C7AAE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8546" y="2156346"/>
            <a:ext cx="5534275" cy="36189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Insert body text here</a:t>
            </a:r>
            <a:endParaRPr lang="en-AU" dirty="0"/>
          </a:p>
        </p:txBody>
      </p:sp>
      <p:pic>
        <p:nvPicPr>
          <p:cNvPr id="12" name="Picture 11" descr="NSW Government logo">
            <a:extLst>
              <a:ext uri="{FF2B5EF4-FFF2-40B4-BE49-F238E27FC236}">
                <a16:creationId xmlns:a16="http://schemas.microsoft.com/office/drawing/2014/main" id="{736BCFE9-101E-AF7B-3819-5DAB05514C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438" y="6004987"/>
            <a:ext cx="630000" cy="6855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1D765C-E3C1-ED9E-F1FA-4719DFBC91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4724" y="5951458"/>
            <a:ext cx="2203990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802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41AA398-F011-4717-829D-DC0D3A6F19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748213" cy="6858000"/>
          </a:xfrm>
        </p:spPr>
        <p:txBody>
          <a:bodyPr/>
          <a:lstStyle/>
          <a:p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8A3D6B-D3E1-44D7-BD16-5C26C09F6CAC}"/>
              </a:ext>
            </a:extLst>
          </p:cNvPr>
          <p:cNvSpPr/>
          <p:nvPr userDrawn="1"/>
        </p:nvSpPr>
        <p:spPr>
          <a:xfrm>
            <a:off x="4748213" y="-1"/>
            <a:ext cx="7443787" cy="5833367"/>
          </a:xfrm>
          <a:prstGeom prst="rect">
            <a:avLst/>
          </a:prstGeom>
          <a:solidFill>
            <a:srgbClr val="009E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9AF94581-D50D-43CC-B5ED-A0028AE1E2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66873" y="680146"/>
            <a:ext cx="5662613" cy="688975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title here</a:t>
            </a:r>
            <a:endParaRPr lang="en-AU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8648929-EC84-4284-B4A3-A09FE33F521E}"/>
              </a:ext>
            </a:extLst>
          </p:cNvPr>
          <p:cNvCxnSpPr>
            <a:cxnSpLocks/>
          </p:cNvCxnSpPr>
          <p:nvPr userDrawn="1"/>
        </p:nvCxnSpPr>
        <p:spPr>
          <a:xfrm>
            <a:off x="5172501" y="680146"/>
            <a:ext cx="0" cy="4615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6B9B6767-044A-4E0B-8DF6-4BF1C143A2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66873" y="4148708"/>
            <a:ext cx="2490787" cy="56706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  <a:endParaRPr lang="en-AU" dirty="0"/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7A284D56-2258-409C-8258-D171E99C43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6873" y="4833896"/>
            <a:ext cx="2490787" cy="77946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  <a:br>
              <a:rPr lang="en-AU" dirty="0"/>
            </a:br>
            <a:r>
              <a:rPr lang="en-AU" dirty="0"/>
              <a:t>Presenter Title</a:t>
            </a:r>
            <a:endParaRPr lang="en-US" dirty="0"/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8AD46EF3-E8A5-4E24-B04E-3240F0D06A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38721" y="5056460"/>
            <a:ext cx="2490787" cy="77946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dirty="0"/>
              <a:t>00 Month 20YY</a:t>
            </a:r>
            <a:endParaRPr lang="en-US" dirty="0"/>
          </a:p>
        </p:txBody>
      </p:sp>
      <p:pic>
        <p:nvPicPr>
          <p:cNvPr id="13" name="Picture 12" descr="NSW Government logo">
            <a:extLst>
              <a:ext uri="{FF2B5EF4-FFF2-40B4-BE49-F238E27FC236}">
                <a16:creationId xmlns:a16="http://schemas.microsoft.com/office/drawing/2014/main" id="{6224D51A-B5AB-24AD-7B97-FDB62524DF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425" y="6004987"/>
            <a:ext cx="630000" cy="685525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4FEEDEA4-2D65-99CD-5549-6B6A55C7C2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619" y="5833366"/>
            <a:ext cx="2390812" cy="1024634"/>
          </a:xfrm>
          <a:prstGeom prst="rect">
            <a:avLst/>
          </a:prstGeom>
        </p:spPr>
      </p:pic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39FF292F-43A7-ED1F-E554-E59D483E41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38" y="6004987"/>
            <a:ext cx="2264677" cy="64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9785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A02126C-95A3-4078-B96E-99E40594238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1A1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7C4FAB2-5F25-4895-916F-3B352CF6F3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387" y="449263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AU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6BED7CF-AE4F-4446-BD8C-31D2A1B618F6}"/>
              </a:ext>
            </a:extLst>
          </p:cNvPr>
          <p:cNvCxnSpPr>
            <a:cxnSpLocks/>
          </p:cNvCxnSpPr>
          <p:nvPr userDrawn="1"/>
        </p:nvCxnSpPr>
        <p:spPr>
          <a:xfrm>
            <a:off x="433387" y="1022684"/>
            <a:ext cx="11309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98209E2D-3979-4BC1-BC4E-C2B06C6C07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387" y="1347788"/>
            <a:ext cx="11309434" cy="44275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Insert body text here</a:t>
            </a:r>
            <a:endParaRPr lang="en-AU" dirty="0"/>
          </a:p>
        </p:txBody>
      </p:sp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EE5FFAA-3585-49E6-8ECD-815827B0D3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4" y="6208596"/>
            <a:ext cx="2264677" cy="649404"/>
          </a:xfrm>
          <a:prstGeom prst="rect">
            <a:avLst/>
          </a:prstGeom>
        </p:spPr>
      </p:pic>
      <p:pic>
        <p:nvPicPr>
          <p:cNvPr id="10" name="Picture 9" descr="NSW Government logo">
            <a:extLst>
              <a:ext uri="{FF2B5EF4-FFF2-40B4-BE49-F238E27FC236}">
                <a16:creationId xmlns:a16="http://schemas.microsoft.com/office/drawing/2014/main" id="{14086E82-708D-7DDD-CA9C-0128508F91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438" y="6004987"/>
            <a:ext cx="630000" cy="6855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495346-D477-3460-3D36-395F3FB9BB4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4724" y="5951458"/>
            <a:ext cx="2203990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8608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A02126C-95A3-4078-B96E-99E40594238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EDC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7C4FAB2-5F25-4895-916F-3B352CF6F3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387" y="449263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AU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6BED7CF-AE4F-4446-BD8C-31D2A1B618F6}"/>
              </a:ext>
            </a:extLst>
          </p:cNvPr>
          <p:cNvCxnSpPr>
            <a:cxnSpLocks/>
          </p:cNvCxnSpPr>
          <p:nvPr userDrawn="1"/>
        </p:nvCxnSpPr>
        <p:spPr>
          <a:xfrm>
            <a:off x="433387" y="1022684"/>
            <a:ext cx="11309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98209E2D-3979-4BC1-BC4E-C2B06C6C07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387" y="1347788"/>
            <a:ext cx="5534275" cy="44275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Insert body text here</a:t>
            </a:r>
            <a:endParaRPr lang="en-AU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F931D57E-D8E9-4D54-B571-AE1F4070CD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08546" y="1356060"/>
            <a:ext cx="5534275" cy="44275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Insert body text here</a:t>
            </a:r>
            <a:endParaRPr lang="en-AU" dirty="0"/>
          </a:p>
        </p:txBody>
      </p:sp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EE5FFAA-3585-49E6-8ECD-815827B0D3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4" y="6208596"/>
            <a:ext cx="2264677" cy="649404"/>
          </a:xfrm>
          <a:prstGeom prst="rect">
            <a:avLst/>
          </a:prstGeom>
        </p:spPr>
      </p:pic>
      <p:pic>
        <p:nvPicPr>
          <p:cNvPr id="12" name="Picture 11" descr="NSW Government logo">
            <a:extLst>
              <a:ext uri="{FF2B5EF4-FFF2-40B4-BE49-F238E27FC236}">
                <a16:creationId xmlns:a16="http://schemas.microsoft.com/office/drawing/2014/main" id="{D47837D5-D362-5492-463F-ECDD7C9F25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438" y="6004987"/>
            <a:ext cx="630000" cy="6855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5C5753-CDB6-0420-3B2C-F164D761F2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4724" y="5951458"/>
            <a:ext cx="2203990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570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A02126C-95A3-4078-B96E-99E40594238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EDC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7C4FAB2-5F25-4895-916F-3B352CF6F3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387" y="449263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AU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6BED7CF-AE4F-4446-BD8C-31D2A1B618F6}"/>
              </a:ext>
            </a:extLst>
          </p:cNvPr>
          <p:cNvCxnSpPr>
            <a:cxnSpLocks/>
          </p:cNvCxnSpPr>
          <p:nvPr userDrawn="1"/>
        </p:nvCxnSpPr>
        <p:spPr>
          <a:xfrm>
            <a:off x="433387" y="1022684"/>
            <a:ext cx="11309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98209E2D-3979-4BC1-BC4E-C2B06C6C07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387" y="1347788"/>
            <a:ext cx="5534275" cy="44275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Insert body text here</a:t>
            </a:r>
            <a:endParaRPr lang="en-AU" dirty="0"/>
          </a:p>
        </p:txBody>
      </p:sp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EE5FFAA-3585-49E6-8ECD-815827B0D3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4" y="6208596"/>
            <a:ext cx="2264677" cy="649404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AD060B-495C-4E76-813D-8ADF6C1A8D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8796" y="1347788"/>
            <a:ext cx="5534025" cy="4427537"/>
          </a:xfrm>
        </p:spPr>
        <p:txBody>
          <a:bodyPr/>
          <a:lstStyle/>
          <a:p>
            <a:endParaRPr lang="en-AU"/>
          </a:p>
        </p:txBody>
      </p:sp>
      <p:pic>
        <p:nvPicPr>
          <p:cNvPr id="12" name="Picture 11" descr="NSW Government logo">
            <a:extLst>
              <a:ext uri="{FF2B5EF4-FFF2-40B4-BE49-F238E27FC236}">
                <a16:creationId xmlns:a16="http://schemas.microsoft.com/office/drawing/2014/main" id="{1CF37EEA-8DAF-334A-588C-4EAE1EA2D0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438" y="6004987"/>
            <a:ext cx="630000" cy="6855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CBF0CE-33A1-793B-ADEC-154D2CB3D18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4724" y="5951458"/>
            <a:ext cx="2203990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6660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A02126C-95A3-4078-B96E-99E40594238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EDC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7C4FAB2-5F25-4895-916F-3B352CF6F3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387" y="449263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AU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6BED7CF-AE4F-4446-BD8C-31D2A1B618F6}"/>
              </a:ext>
            </a:extLst>
          </p:cNvPr>
          <p:cNvCxnSpPr>
            <a:cxnSpLocks/>
          </p:cNvCxnSpPr>
          <p:nvPr userDrawn="1"/>
        </p:nvCxnSpPr>
        <p:spPr>
          <a:xfrm>
            <a:off x="433387" y="1022684"/>
            <a:ext cx="11309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EE5FFAA-3585-49E6-8ECD-815827B0D3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4" y="6208596"/>
            <a:ext cx="2264677" cy="649404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AD060B-495C-4E76-813D-8ADF6C1A8D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3387" y="1347788"/>
            <a:ext cx="5534025" cy="4427537"/>
          </a:xfrm>
        </p:spPr>
        <p:txBody>
          <a:bodyPr/>
          <a:lstStyle/>
          <a:p>
            <a:endParaRPr lang="en-AU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94138276-F11F-4513-AA95-9053E8C010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08546" y="1347789"/>
            <a:ext cx="5534275" cy="634808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“Highlight a quote here”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92CEA62-790A-413F-BAAD-8390274455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8546" y="2156346"/>
            <a:ext cx="5534275" cy="36189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Insert body text here</a:t>
            </a:r>
            <a:endParaRPr lang="en-AU" dirty="0"/>
          </a:p>
        </p:txBody>
      </p:sp>
      <p:pic>
        <p:nvPicPr>
          <p:cNvPr id="12" name="Picture 11" descr="NSW Government logo">
            <a:extLst>
              <a:ext uri="{FF2B5EF4-FFF2-40B4-BE49-F238E27FC236}">
                <a16:creationId xmlns:a16="http://schemas.microsoft.com/office/drawing/2014/main" id="{35F25B47-756D-7119-B434-EF9DC50503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438" y="6004987"/>
            <a:ext cx="630000" cy="6855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1B0774C-EC64-9801-6866-86AAF60F86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4724" y="5951458"/>
            <a:ext cx="2203990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0946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A02126C-95A3-4078-B96E-99E40594238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EDC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7C4FAB2-5F25-4895-916F-3B352CF6F3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387" y="449263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AU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6BED7CF-AE4F-4446-BD8C-31D2A1B618F6}"/>
              </a:ext>
            </a:extLst>
          </p:cNvPr>
          <p:cNvCxnSpPr>
            <a:cxnSpLocks/>
          </p:cNvCxnSpPr>
          <p:nvPr userDrawn="1"/>
        </p:nvCxnSpPr>
        <p:spPr>
          <a:xfrm>
            <a:off x="433387" y="1022684"/>
            <a:ext cx="11309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98209E2D-3979-4BC1-BC4E-C2B06C6C07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387" y="1347788"/>
            <a:ext cx="11309434" cy="44275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Insert body text here</a:t>
            </a:r>
            <a:endParaRPr lang="en-AU" dirty="0"/>
          </a:p>
        </p:txBody>
      </p:sp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EE5FFAA-3585-49E6-8ECD-815827B0D3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4" y="6208596"/>
            <a:ext cx="2264677" cy="649404"/>
          </a:xfrm>
          <a:prstGeom prst="rect">
            <a:avLst/>
          </a:prstGeom>
        </p:spPr>
      </p:pic>
      <p:pic>
        <p:nvPicPr>
          <p:cNvPr id="10" name="Picture 9" descr="NSW Government logo">
            <a:extLst>
              <a:ext uri="{FF2B5EF4-FFF2-40B4-BE49-F238E27FC236}">
                <a16:creationId xmlns:a16="http://schemas.microsoft.com/office/drawing/2014/main" id="{A13B6B08-4D7B-9FD7-11F5-E734628C34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438" y="6004987"/>
            <a:ext cx="630000" cy="6855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24A64A-E3BA-DFDF-3BE2-9EDCBCA9DC4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4724" y="5951458"/>
            <a:ext cx="2203990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720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A02126C-95A3-4078-B96E-99E40594238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82581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7C4FAB2-5F25-4895-916F-3B352CF6F3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387" y="449263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AU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6BED7CF-AE4F-4446-BD8C-31D2A1B618F6}"/>
              </a:ext>
            </a:extLst>
          </p:cNvPr>
          <p:cNvCxnSpPr>
            <a:cxnSpLocks/>
          </p:cNvCxnSpPr>
          <p:nvPr userDrawn="1"/>
        </p:nvCxnSpPr>
        <p:spPr>
          <a:xfrm>
            <a:off x="433387" y="1022684"/>
            <a:ext cx="11309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98209E2D-3979-4BC1-BC4E-C2B06C6C07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387" y="1347788"/>
            <a:ext cx="5534275" cy="44275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Insert body text here</a:t>
            </a:r>
            <a:endParaRPr lang="en-AU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F931D57E-D8E9-4D54-B571-AE1F4070CD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08546" y="1356060"/>
            <a:ext cx="5534275" cy="44275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Insert body text here</a:t>
            </a:r>
            <a:endParaRPr lang="en-AU" dirty="0"/>
          </a:p>
        </p:txBody>
      </p:sp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EE5FFAA-3585-49E6-8ECD-815827B0D3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4" y="6208596"/>
            <a:ext cx="2264677" cy="649404"/>
          </a:xfrm>
          <a:prstGeom prst="rect">
            <a:avLst/>
          </a:prstGeom>
        </p:spPr>
      </p:pic>
      <p:pic>
        <p:nvPicPr>
          <p:cNvPr id="12" name="Picture 11" descr="NSW Government logo">
            <a:extLst>
              <a:ext uri="{FF2B5EF4-FFF2-40B4-BE49-F238E27FC236}">
                <a16:creationId xmlns:a16="http://schemas.microsoft.com/office/drawing/2014/main" id="{348D8925-7695-C1C5-2790-209AE18E2D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438" y="6004987"/>
            <a:ext cx="630000" cy="6855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C09191-CFCE-0635-0F2E-5408475727E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4724" y="5951458"/>
            <a:ext cx="2203990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387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A02126C-95A3-4078-B96E-99E40594238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82581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7C4FAB2-5F25-4895-916F-3B352CF6F3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387" y="449263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AU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6BED7CF-AE4F-4446-BD8C-31D2A1B618F6}"/>
              </a:ext>
            </a:extLst>
          </p:cNvPr>
          <p:cNvCxnSpPr>
            <a:cxnSpLocks/>
          </p:cNvCxnSpPr>
          <p:nvPr userDrawn="1"/>
        </p:nvCxnSpPr>
        <p:spPr>
          <a:xfrm>
            <a:off x="433387" y="1022684"/>
            <a:ext cx="11309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98209E2D-3979-4BC1-BC4E-C2B06C6C07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387" y="1347788"/>
            <a:ext cx="5534275" cy="44275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Insert body text here</a:t>
            </a:r>
            <a:endParaRPr lang="en-AU" dirty="0"/>
          </a:p>
        </p:txBody>
      </p:sp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EE5FFAA-3585-49E6-8ECD-815827B0D3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4" y="6208596"/>
            <a:ext cx="2264677" cy="649404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AD060B-495C-4E76-813D-8ADF6C1A8D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8796" y="1347788"/>
            <a:ext cx="5534025" cy="4427537"/>
          </a:xfrm>
        </p:spPr>
        <p:txBody>
          <a:bodyPr/>
          <a:lstStyle/>
          <a:p>
            <a:endParaRPr lang="en-AU"/>
          </a:p>
        </p:txBody>
      </p:sp>
      <p:pic>
        <p:nvPicPr>
          <p:cNvPr id="12" name="Picture 11" descr="NSW Government logo">
            <a:extLst>
              <a:ext uri="{FF2B5EF4-FFF2-40B4-BE49-F238E27FC236}">
                <a16:creationId xmlns:a16="http://schemas.microsoft.com/office/drawing/2014/main" id="{24A1B210-E1F2-2ACD-6EEE-04E15B0209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438" y="6004987"/>
            <a:ext cx="630000" cy="6855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638151-EB81-F46A-2654-F36D50C0EA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4724" y="5951458"/>
            <a:ext cx="2203990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87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A02126C-95A3-4078-B96E-99E40594238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82581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7C4FAB2-5F25-4895-916F-3B352CF6F3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387" y="449263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AU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6BED7CF-AE4F-4446-BD8C-31D2A1B618F6}"/>
              </a:ext>
            </a:extLst>
          </p:cNvPr>
          <p:cNvCxnSpPr>
            <a:cxnSpLocks/>
          </p:cNvCxnSpPr>
          <p:nvPr userDrawn="1"/>
        </p:nvCxnSpPr>
        <p:spPr>
          <a:xfrm>
            <a:off x="433387" y="1022684"/>
            <a:ext cx="11309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98209E2D-3979-4BC1-BC4E-C2B06C6C07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08546" y="1347789"/>
            <a:ext cx="5534275" cy="634808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“Highlight a quote here”</a:t>
            </a:r>
            <a:endParaRPr lang="en-AU" dirty="0"/>
          </a:p>
        </p:txBody>
      </p:sp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EE5FFAA-3585-49E6-8ECD-815827B0D3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4" y="6208596"/>
            <a:ext cx="2264677" cy="649404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AD060B-495C-4E76-813D-8ADF6C1A8D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3387" y="1347788"/>
            <a:ext cx="5534025" cy="4427537"/>
          </a:xfrm>
        </p:spPr>
        <p:txBody>
          <a:bodyPr/>
          <a:lstStyle/>
          <a:p>
            <a:endParaRPr lang="en-AU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C076ACDE-B02D-489F-8D79-009F901AAE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8546" y="2156346"/>
            <a:ext cx="5534275" cy="36189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Insert body text here</a:t>
            </a:r>
            <a:endParaRPr lang="en-AU" dirty="0"/>
          </a:p>
        </p:txBody>
      </p:sp>
      <p:pic>
        <p:nvPicPr>
          <p:cNvPr id="12" name="Picture 11" descr="NSW Government logo">
            <a:extLst>
              <a:ext uri="{FF2B5EF4-FFF2-40B4-BE49-F238E27FC236}">
                <a16:creationId xmlns:a16="http://schemas.microsoft.com/office/drawing/2014/main" id="{B690470D-D613-933B-F81D-2EC3C25726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438" y="6004987"/>
            <a:ext cx="630000" cy="6855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DA8A131-3F5E-9BC5-F3C0-736DA610C93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4724" y="5951458"/>
            <a:ext cx="2203990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7091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A02126C-95A3-4078-B96E-99E40594238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82581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7C4FAB2-5F25-4895-916F-3B352CF6F3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387" y="449263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AU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6BED7CF-AE4F-4446-BD8C-31D2A1B618F6}"/>
              </a:ext>
            </a:extLst>
          </p:cNvPr>
          <p:cNvCxnSpPr>
            <a:cxnSpLocks/>
          </p:cNvCxnSpPr>
          <p:nvPr userDrawn="1"/>
        </p:nvCxnSpPr>
        <p:spPr>
          <a:xfrm>
            <a:off x="433387" y="1022684"/>
            <a:ext cx="11309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98209E2D-3979-4BC1-BC4E-C2B06C6C07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387" y="1347788"/>
            <a:ext cx="11309434" cy="44275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Insert body text here</a:t>
            </a:r>
            <a:endParaRPr lang="en-AU" dirty="0"/>
          </a:p>
        </p:txBody>
      </p:sp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EE5FFAA-3585-49E6-8ECD-815827B0D3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4" y="6208596"/>
            <a:ext cx="2264677" cy="649404"/>
          </a:xfrm>
          <a:prstGeom prst="rect">
            <a:avLst/>
          </a:prstGeom>
        </p:spPr>
      </p:pic>
      <p:pic>
        <p:nvPicPr>
          <p:cNvPr id="10" name="Picture 9" descr="NSW Government logo">
            <a:extLst>
              <a:ext uri="{FF2B5EF4-FFF2-40B4-BE49-F238E27FC236}">
                <a16:creationId xmlns:a16="http://schemas.microsoft.com/office/drawing/2014/main" id="{22522EAE-DD0B-1952-751C-136D3A0E07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438" y="6004987"/>
            <a:ext cx="630000" cy="6855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136A35-D3E0-3A31-E92E-EDC7AAA594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4724" y="5951458"/>
            <a:ext cx="2203990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620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A02126C-95A3-4078-B96E-99E40594238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1C72C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7C4FAB2-5F25-4895-916F-3B352CF6F3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387" y="449263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AU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6BED7CF-AE4F-4446-BD8C-31D2A1B618F6}"/>
              </a:ext>
            </a:extLst>
          </p:cNvPr>
          <p:cNvCxnSpPr>
            <a:cxnSpLocks/>
          </p:cNvCxnSpPr>
          <p:nvPr userDrawn="1"/>
        </p:nvCxnSpPr>
        <p:spPr>
          <a:xfrm>
            <a:off x="433387" y="1022684"/>
            <a:ext cx="11309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98209E2D-3979-4BC1-BC4E-C2B06C6C07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387" y="1347788"/>
            <a:ext cx="5534275" cy="44275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Insert body text here</a:t>
            </a:r>
            <a:endParaRPr lang="en-AU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F931D57E-D8E9-4D54-B571-AE1F4070CD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08546" y="1356060"/>
            <a:ext cx="5534275" cy="44275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Insert body text here</a:t>
            </a:r>
            <a:endParaRPr lang="en-AU" dirty="0"/>
          </a:p>
        </p:txBody>
      </p:sp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EE5FFAA-3585-49E6-8ECD-815827B0D3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4" y="6208596"/>
            <a:ext cx="2264677" cy="649404"/>
          </a:xfrm>
          <a:prstGeom prst="rect">
            <a:avLst/>
          </a:prstGeom>
        </p:spPr>
      </p:pic>
      <p:pic>
        <p:nvPicPr>
          <p:cNvPr id="12" name="Picture 11" descr="NSW Government logo">
            <a:extLst>
              <a:ext uri="{FF2B5EF4-FFF2-40B4-BE49-F238E27FC236}">
                <a16:creationId xmlns:a16="http://schemas.microsoft.com/office/drawing/2014/main" id="{B2E0837E-AFC9-3620-F636-67D89B42C1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438" y="6004987"/>
            <a:ext cx="630000" cy="6855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5B2030-AE6D-CB07-BAE6-E40FB53F71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4724" y="5951458"/>
            <a:ext cx="2203990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51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41AA398-F011-4717-829D-DC0D3A6F19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748213" cy="6858000"/>
          </a:xfrm>
        </p:spPr>
        <p:txBody>
          <a:bodyPr/>
          <a:lstStyle/>
          <a:p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8A3D6B-D3E1-44D7-BD16-5C26C09F6CAC}"/>
              </a:ext>
            </a:extLst>
          </p:cNvPr>
          <p:cNvSpPr/>
          <p:nvPr userDrawn="1"/>
        </p:nvSpPr>
        <p:spPr>
          <a:xfrm>
            <a:off x="4748213" y="-1"/>
            <a:ext cx="7443787" cy="5833367"/>
          </a:xfrm>
          <a:prstGeom prst="rect">
            <a:avLst/>
          </a:prstGeom>
          <a:solidFill>
            <a:srgbClr val="71A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9AF94581-D50D-43CC-B5ED-A0028AE1E2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66873" y="680146"/>
            <a:ext cx="5662613" cy="688975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title here</a:t>
            </a:r>
            <a:endParaRPr lang="en-AU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8648929-EC84-4284-B4A3-A09FE33F521E}"/>
              </a:ext>
            </a:extLst>
          </p:cNvPr>
          <p:cNvCxnSpPr>
            <a:cxnSpLocks/>
          </p:cNvCxnSpPr>
          <p:nvPr userDrawn="1"/>
        </p:nvCxnSpPr>
        <p:spPr>
          <a:xfrm>
            <a:off x="5172501" y="680146"/>
            <a:ext cx="0" cy="4615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6B9B6767-044A-4E0B-8DF6-4BF1C143A2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66873" y="4148708"/>
            <a:ext cx="2490787" cy="56706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  <a:endParaRPr lang="en-AU" dirty="0"/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7A284D56-2258-409C-8258-D171E99C43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6873" y="4833896"/>
            <a:ext cx="2490787" cy="77946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  <a:br>
              <a:rPr lang="en-AU" dirty="0"/>
            </a:br>
            <a:r>
              <a:rPr lang="en-AU" dirty="0"/>
              <a:t>Presenter Title</a:t>
            </a:r>
            <a:endParaRPr lang="en-US" dirty="0"/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8AD46EF3-E8A5-4E24-B04E-3240F0D06A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38721" y="5056460"/>
            <a:ext cx="2490787" cy="77946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dirty="0"/>
              <a:t>00 Month 20YY</a:t>
            </a:r>
            <a:endParaRPr lang="en-US" dirty="0"/>
          </a:p>
        </p:txBody>
      </p:sp>
      <p:pic>
        <p:nvPicPr>
          <p:cNvPr id="13" name="Picture 12" descr="NSW Government logo">
            <a:extLst>
              <a:ext uri="{FF2B5EF4-FFF2-40B4-BE49-F238E27FC236}">
                <a16:creationId xmlns:a16="http://schemas.microsoft.com/office/drawing/2014/main" id="{DEDA891F-D842-0183-00F3-FC8689DAFF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425" y="6004987"/>
            <a:ext cx="630000" cy="685525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2C656ED0-8D01-37F0-2920-59ACF4F9EE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619" y="5833366"/>
            <a:ext cx="2390812" cy="1024634"/>
          </a:xfrm>
          <a:prstGeom prst="rect">
            <a:avLst/>
          </a:prstGeom>
        </p:spPr>
      </p:pic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405730C0-434E-0724-7473-B7789EE064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38" y="6004987"/>
            <a:ext cx="2264677" cy="64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888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A02126C-95A3-4078-B96E-99E40594238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1C72C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7C4FAB2-5F25-4895-916F-3B352CF6F3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387" y="449263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AU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6BED7CF-AE4F-4446-BD8C-31D2A1B618F6}"/>
              </a:ext>
            </a:extLst>
          </p:cNvPr>
          <p:cNvCxnSpPr>
            <a:cxnSpLocks/>
          </p:cNvCxnSpPr>
          <p:nvPr userDrawn="1"/>
        </p:nvCxnSpPr>
        <p:spPr>
          <a:xfrm>
            <a:off x="433387" y="1022684"/>
            <a:ext cx="11309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98209E2D-3979-4BC1-BC4E-C2B06C6C07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387" y="1347788"/>
            <a:ext cx="5534275" cy="44275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Insert body text here</a:t>
            </a:r>
            <a:endParaRPr lang="en-AU" dirty="0"/>
          </a:p>
        </p:txBody>
      </p:sp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EE5FFAA-3585-49E6-8ECD-815827B0D3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4" y="6208596"/>
            <a:ext cx="2264677" cy="649404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AD060B-495C-4E76-813D-8ADF6C1A8D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8796" y="1347788"/>
            <a:ext cx="5534025" cy="4427537"/>
          </a:xfrm>
        </p:spPr>
        <p:txBody>
          <a:bodyPr/>
          <a:lstStyle/>
          <a:p>
            <a:endParaRPr lang="en-AU"/>
          </a:p>
        </p:txBody>
      </p:sp>
      <p:pic>
        <p:nvPicPr>
          <p:cNvPr id="12" name="Picture 11" descr="NSW Government logo">
            <a:extLst>
              <a:ext uri="{FF2B5EF4-FFF2-40B4-BE49-F238E27FC236}">
                <a16:creationId xmlns:a16="http://schemas.microsoft.com/office/drawing/2014/main" id="{46D6B8D8-4133-8C8B-5EA2-4BC7BE9B73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438" y="6004987"/>
            <a:ext cx="630000" cy="6855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29A893-7D9E-B78D-2478-6B8F450BE9B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4724" y="5951458"/>
            <a:ext cx="2203990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274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A02126C-95A3-4078-B96E-99E40594238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1C72C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7C4FAB2-5F25-4895-916F-3B352CF6F3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387" y="449263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AU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6BED7CF-AE4F-4446-BD8C-31D2A1B618F6}"/>
              </a:ext>
            </a:extLst>
          </p:cNvPr>
          <p:cNvCxnSpPr>
            <a:cxnSpLocks/>
          </p:cNvCxnSpPr>
          <p:nvPr userDrawn="1"/>
        </p:nvCxnSpPr>
        <p:spPr>
          <a:xfrm>
            <a:off x="433387" y="1022684"/>
            <a:ext cx="11309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EE5FFAA-3585-49E6-8ECD-815827B0D3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4" y="6208596"/>
            <a:ext cx="2264677" cy="649404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AD060B-495C-4E76-813D-8ADF6C1A8D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3387" y="1347788"/>
            <a:ext cx="5534025" cy="4427537"/>
          </a:xfrm>
        </p:spPr>
        <p:txBody>
          <a:bodyPr/>
          <a:lstStyle/>
          <a:p>
            <a:endParaRPr lang="en-AU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BBC4ACBE-5A66-4505-BC2E-BB12FE02DE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08546" y="1347789"/>
            <a:ext cx="5534275" cy="634808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“Highlight a quote here”</a:t>
            </a:r>
            <a:endParaRPr lang="en-AU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47F0F4D5-8323-4756-9C2C-A8C67557C2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8546" y="2156346"/>
            <a:ext cx="5534275" cy="36189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Insert body text here</a:t>
            </a:r>
            <a:endParaRPr lang="en-AU" dirty="0"/>
          </a:p>
        </p:txBody>
      </p:sp>
      <p:pic>
        <p:nvPicPr>
          <p:cNvPr id="12" name="Picture 11" descr="NSW Government logo">
            <a:extLst>
              <a:ext uri="{FF2B5EF4-FFF2-40B4-BE49-F238E27FC236}">
                <a16:creationId xmlns:a16="http://schemas.microsoft.com/office/drawing/2014/main" id="{A24F8D45-A77C-0A87-90E6-BFE2EA651D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438" y="6004987"/>
            <a:ext cx="630000" cy="6855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059DDF-6CB5-F178-FFCF-B98317B1FC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4724" y="5951458"/>
            <a:ext cx="2203990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40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A02126C-95A3-4078-B96E-99E40594238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1C72C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7C4FAB2-5F25-4895-916F-3B352CF6F3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387" y="449263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AU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6BED7CF-AE4F-4446-BD8C-31D2A1B618F6}"/>
              </a:ext>
            </a:extLst>
          </p:cNvPr>
          <p:cNvCxnSpPr>
            <a:cxnSpLocks/>
          </p:cNvCxnSpPr>
          <p:nvPr userDrawn="1"/>
        </p:nvCxnSpPr>
        <p:spPr>
          <a:xfrm>
            <a:off x="433387" y="1022684"/>
            <a:ext cx="11309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98209E2D-3979-4BC1-BC4E-C2B06C6C07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387" y="1347788"/>
            <a:ext cx="11309434" cy="44275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Insert body text here</a:t>
            </a:r>
            <a:endParaRPr lang="en-AU" dirty="0"/>
          </a:p>
        </p:txBody>
      </p:sp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EE5FFAA-3585-49E6-8ECD-815827B0D3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4" y="6208596"/>
            <a:ext cx="2264677" cy="649404"/>
          </a:xfrm>
          <a:prstGeom prst="rect">
            <a:avLst/>
          </a:prstGeom>
        </p:spPr>
      </p:pic>
      <p:pic>
        <p:nvPicPr>
          <p:cNvPr id="10" name="Picture 9" descr="NSW Government logo">
            <a:extLst>
              <a:ext uri="{FF2B5EF4-FFF2-40B4-BE49-F238E27FC236}">
                <a16:creationId xmlns:a16="http://schemas.microsoft.com/office/drawing/2014/main" id="{F616FAC7-5A58-02F0-BFEE-5270128C2C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438" y="6004987"/>
            <a:ext cx="630000" cy="6855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C764FC-CA85-B5A2-06D3-87BF5000D9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4724" y="5951458"/>
            <a:ext cx="2203990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5333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DA24EE3-4F5F-4BD8-9419-8B1F053C0A5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00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E5000E-4017-49DB-8AA0-2A424327BE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8458" y="6005308"/>
            <a:ext cx="630000" cy="68488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A4253B1-5636-4887-9080-B20FDF0FA540}"/>
              </a:ext>
            </a:extLst>
          </p:cNvPr>
          <p:cNvCxnSpPr>
            <a:cxnSpLocks/>
          </p:cNvCxnSpPr>
          <p:nvPr userDrawn="1"/>
        </p:nvCxnSpPr>
        <p:spPr>
          <a:xfrm>
            <a:off x="397043" y="481263"/>
            <a:ext cx="0" cy="552372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B778AB3-BE5F-46A0-9FF9-49952C97DB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66" y="3423596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Divider title here</a:t>
            </a:r>
            <a:endParaRPr lang="en-AU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9E672C0-60DE-4829-8E4E-7537F1E5B8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6365" y="4405435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2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  <a:endParaRPr lang="en-AU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C979408-7BFC-42B1-A41B-50F83FD20F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66" y="279343"/>
            <a:ext cx="1840582" cy="1705867"/>
          </a:xfrm>
        </p:spPr>
        <p:txBody>
          <a:bodyPr>
            <a:noAutofit/>
          </a:bodyPr>
          <a:lstStyle>
            <a:lvl1pPr marL="0" indent="0">
              <a:buNone/>
              <a:defRPr sz="14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2</a:t>
            </a:r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32D303-9EA6-0FB5-F195-7A1CE672D24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7749" y="6085376"/>
            <a:ext cx="2053451" cy="622957"/>
          </a:xfrm>
          <a:prstGeom prst="rect">
            <a:avLst/>
          </a:prstGeom>
        </p:spPr>
      </p:pic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9F60996-C12E-42FA-7A1D-DC51F71417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00" y="6380579"/>
            <a:ext cx="1817353" cy="29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511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DA24EE3-4F5F-4BD8-9419-8B1F053C0A5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1A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A4253B1-5636-4887-9080-B20FDF0FA540}"/>
              </a:ext>
            </a:extLst>
          </p:cNvPr>
          <p:cNvCxnSpPr>
            <a:cxnSpLocks/>
          </p:cNvCxnSpPr>
          <p:nvPr userDrawn="1"/>
        </p:nvCxnSpPr>
        <p:spPr>
          <a:xfrm>
            <a:off x="397043" y="481263"/>
            <a:ext cx="0" cy="552372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B778AB3-BE5F-46A0-9FF9-49952C97DB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66" y="3423596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Divider title here</a:t>
            </a:r>
            <a:endParaRPr lang="en-AU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9E672C0-60DE-4829-8E4E-7537F1E5B8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6365" y="4405435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2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  <a:endParaRPr lang="en-AU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C979408-7BFC-42B1-A41B-50F83FD20F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66" y="279343"/>
            <a:ext cx="1840582" cy="1705867"/>
          </a:xfrm>
        </p:spPr>
        <p:txBody>
          <a:bodyPr>
            <a:noAutofit/>
          </a:bodyPr>
          <a:lstStyle>
            <a:lvl1pPr marL="0" indent="0">
              <a:buNone/>
              <a:defRPr sz="14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2</a:t>
            </a:r>
            <a:endParaRPr lang="en-AU" dirty="0"/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E981272-99EA-6B3B-961A-B4E362979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00" y="6380579"/>
            <a:ext cx="1817353" cy="2937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E6C3C6-F6AE-0FFB-D018-7A5A9DB119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8458" y="6005308"/>
            <a:ext cx="630000" cy="6848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23A1368-DEA9-99D0-7A54-2BFB1E0773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7749" y="6085376"/>
            <a:ext cx="2053451" cy="62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8340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DA24EE3-4F5F-4BD8-9419-8B1F053C0A5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E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A4253B1-5636-4887-9080-B20FDF0FA540}"/>
              </a:ext>
            </a:extLst>
          </p:cNvPr>
          <p:cNvCxnSpPr>
            <a:cxnSpLocks/>
          </p:cNvCxnSpPr>
          <p:nvPr userDrawn="1"/>
        </p:nvCxnSpPr>
        <p:spPr>
          <a:xfrm>
            <a:off x="397043" y="481263"/>
            <a:ext cx="0" cy="552372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B778AB3-BE5F-46A0-9FF9-49952C97DB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66" y="3423596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Divider title here</a:t>
            </a:r>
            <a:endParaRPr lang="en-AU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9E672C0-60DE-4829-8E4E-7537F1E5B8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6365" y="4405435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2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  <a:endParaRPr lang="en-AU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C979408-7BFC-42B1-A41B-50F83FD20F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66" y="279343"/>
            <a:ext cx="1840582" cy="1705867"/>
          </a:xfrm>
        </p:spPr>
        <p:txBody>
          <a:bodyPr>
            <a:noAutofit/>
          </a:bodyPr>
          <a:lstStyle>
            <a:lvl1pPr marL="0" indent="0">
              <a:buNone/>
              <a:defRPr sz="14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2</a:t>
            </a:r>
            <a:endParaRPr lang="en-AU" dirty="0"/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1595E85-FE81-0F54-A4C3-4B1DD7B9D5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00" y="6380579"/>
            <a:ext cx="1817353" cy="2937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22B02BE-F694-7291-0261-11FF2CDD4C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8458" y="6005308"/>
            <a:ext cx="630000" cy="6848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3247527-8562-30B7-4E80-544048A1C84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7749" y="6085376"/>
            <a:ext cx="2053451" cy="62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178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DA24EE3-4F5F-4BD8-9419-8B1F053C0A5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825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A4253B1-5636-4887-9080-B20FDF0FA540}"/>
              </a:ext>
            </a:extLst>
          </p:cNvPr>
          <p:cNvCxnSpPr>
            <a:cxnSpLocks/>
          </p:cNvCxnSpPr>
          <p:nvPr userDrawn="1"/>
        </p:nvCxnSpPr>
        <p:spPr>
          <a:xfrm>
            <a:off x="397043" y="481263"/>
            <a:ext cx="0" cy="552372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B778AB3-BE5F-46A0-9FF9-49952C97DB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66" y="3423596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Divider title here</a:t>
            </a:r>
            <a:endParaRPr lang="en-AU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9E672C0-60DE-4829-8E4E-7537F1E5B8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6365" y="4405435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2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  <a:endParaRPr lang="en-AU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C979408-7BFC-42B1-A41B-50F83FD20F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66" y="279343"/>
            <a:ext cx="1840582" cy="1705867"/>
          </a:xfrm>
        </p:spPr>
        <p:txBody>
          <a:bodyPr>
            <a:noAutofit/>
          </a:bodyPr>
          <a:lstStyle>
            <a:lvl1pPr marL="0" indent="0">
              <a:buNone/>
              <a:defRPr sz="14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2</a:t>
            </a:r>
            <a:endParaRPr lang="en-AU" dirty="0"/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DE0A61F-8FFC-22C3-750C-FA4AC3DA5E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00" y="6380579"/>
            <a:ext cx="1817353" cy="2937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6DEC2D-7665-166B-D1E8-78A779A984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8458" y="6005308"/>
            <a:ext cx="630000" cy="6848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CF08F2-9D41-5E99-13E0-56A6CB24B8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7749" y="6085376"/>
            <a:ext cx="2053451" cy="62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3611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bg>
      <p:bgPr>
        <a:solidFill>
          <a:srgbClr val="E1C72C">
            <a:alpha val="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DA24EE3-4F5F-4BD8-9419-8B1F053C0A5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1C7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CBE4D337-6DC2-4CCC-87DD-90EA886A90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4" y="6208596"/>
            <a:ext cx="2264677" cy="64940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A4253B1-5636-4887-9080-B20FDF0FA540}"/>
              </a:ext>
            </a:extLst>
          </p:cNvPr>
          <p:cNvCxnSpPr>
            <a:cxnSpLocks/>
          </p:cNvCxnSpPr>
          <p:nvPr userDrawn="1"/>
        </p:nvCxnSpPr>
        <p:spPr>
          <a:xfrm>
            <a:off x="397043" y="481263"/>
            <a:ext cx="0" cy="55237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B778AB3-BE5F-46A0-9FF9-49952C97DB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66" y="3423596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Divider title here</a:t>
            </a:r>
            <a:endParaRPr lang="en-AU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9E672C0-60DE-4829-8E4E-7537F1E5B8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6365" y="4405435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2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  <a:endParaRPr lang="en-AU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C979408-7BFC-42B1-A41B-50F83FD20F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66" y="279343"/>
            <a:ext cx="1840582" cy="1705867"/>
          </a:xfrm>
        </p:spPr>
        <p:txBody>
          <a:bodyPr>
            <a:noAutofit/>
          </a:bodyPr>
          <a:lstStyle>
            <a:lvl1pPr marL="0" indent="0">
              <a:buNone/>
              <a:defRPr sz="14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2</a:t>
            </a:r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CBE03D-073E-C8DE-8620-24625AA9C7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8458" y="6005308"/>
            <a:ext cx="630000" cy="6848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D64D7C0-EFD5-D611-3071-9122B5543A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25894" y="6000547"/>
            <a:ext cx="2229971" cy="79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1265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90CEE52-68F2-4132-BF0D-2D395EEDE53D}"/>
              </a:ext>
            </a:extLst>
          </p:cNvPr>
          <p:cNvSpPr/>
          <p:nvPr userDrawn="1"/>
        </p:nvSpPr>
        <p:spPr>
          <a:xfrm>
            <a:off x="0" y="1455821"/>
            <a:ext cx="12192000" cy="5402179"/>
          </a:xfrm>
          <a:prstGeom prst="rect">
            <a:avLst/>
          </a:prstGeom>
          <a:solidFill>
            <a:srgbClr val="8825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5" descr="NSW Government logo">
            <a:extLst>
              <a:ext uri="{FF2B5EF4-FFF2-40B4-BE49-F238E27FC236}">
                <a16:creationId xmlns:a16="http://schemas.microsoft.com/office/drawing/2014/main" id="{95C7824C-C79E-4050-9C6F-7CE2875210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474" y="452713"/>
            <a:ext cx="630000" cy="685525"/>
          </a:xfrm>
          <a:prstGeom prst="rect">
            <a:avLst/>
          </a:prstGeom>
        </p:spPr>
      </p:pic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711B49EB-09C4-4E16-8A54-52527472DC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387" y="449263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rgbClr val="882581"/>
                </a:solidFill>
              </a:defRPr>
            </a:lvl1pPr>
          </a:lstStyle>
          <a:p>
            <a:pPr lvl="0"/>
            <a:r>
              <a:rPr lang="en-US" dirty="0"/>
              <a:t>Contents</a:t>
            </a:r>
            <a:endParaRPr lang="en-AU" dirty="0"/>
          </a:p>
        </p:txBody>
      </p: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E4EF87-82F9-4565-803A-AE70E39793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7" y="6380579"/>
            <a:ext cx="1817353" cy="293714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B7779E92-A0B0-E485-4D87-E86A19D017F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747" y="281433"/>
            <a:ext cx="2390812" cy="102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6854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90CEE52-68F2-4132-BF0D-2D395EEDE53D}"/>
              </a:ext>
            </a:extLst>
          </p:cNvPr>
          <p:cNvSpPr/>
          <p:nvPr userDrawn="1"/>
        </p:nvSpPr>
        <p:spPr>
          <a:xfrm>
            <a:off x="0" y="1455821"/>
            <a:ext cx="12192000" cy="5402179"/>
          </a:xfrm>
          <a:prstGeom prst="rect">
            <a:avLst/>
          </a:prstGeom>
          <a:solidFill>
            <a:srgbClr val="009E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711B49EB-09C4-4E16-8A54-52527472DC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387" y="449263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rgbClr val="009EDC"/>
                </a:solidFill>
              </a:defRPr>
            </a:lvl1pPr>
          </a:lstStyle>
          <a:p>
            <a:pPr lvl="0"/>
            <a:r>
              <a:rPr lang="en-US" dirty="0"/>
              <a:t>Contents</a:t>
            </a:r>
            <a:endParaRPr lang="en-AU" dirty="0"/>
          </a:p>
        </p:txBody>
      </p: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E4EF87-82F9-4565-803A-AE70E39793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7" y="6380579"/>
            <a:ext cx="1817353" cy="293714"/>
          </a:xfrm>
          <a:prstGeom prst="rect">
            <a:avLst/>
          </a:prstGeom>
        </p:spPr>
      </p:pic>
      <p:pic>
        <p:nvPicPr>
          <p:cNvPr id="12" name="Picture 11" descr="NSW Government logo">
            <a:extLst>
              <a:ext uri="{FF2B5EF4-FFF2-40B4-BE49-F238E27FC236}">
                <a16:creationId xmlns:a16="http://schemas.microsoft.com/office/drawing/2014/main" id="{C31C892D-C27A-8386-4F07-54E4090B3DB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474" y="452713"/>
            <a:ext cx="630000" cy="685525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7A168121-D51E-6E36-0848-6FBD675BF82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747" y="281433"/>
            <a:ext cx="2390812" cy="102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717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41AA398-F011-4717-829D-DC0D3A6F19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748213" cy="6858000"/>
          </a:xfrm>
        </p:spPr>
        <p:txBody>
          <a:bodyPr/>
          <a:lstStyle/>
          <a:p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8A3D6B-D3E1-44D7-BD16-5C26C09F6CAC}"/>
              </a:ext>
            </a:extLst>
          </p:cNvPr>
          <p:cNvSpPr/>
          <p:nvPr userDrawn="1"/>
        </p:nvSpPr>
        <p:spPr>
          <a:xfrm>
            <a:off x="4748213" y="-1"/>
            <a:ext cx="7443787" cy="5833367"/>
          </a:xfrm>
          <a:prstGeom prst="rect">
            <a:avLst/>
          </a:prstGeom>
          <a:solidFill>
            <a:srgbClr val="E1C7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9AF94581-D50D-43CC-B5ED-A0028AE1E2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66873" y="680146"/>
            <a:ext cx="5662613" cy="688975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Presentation title here</a:t>
            </a:r>
            <a:endParaRPr lang="en-AU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8648929-EC84-4284-B4A3-A09FE33F521E}"/>
              </a:ext>
            </a:extLst>
          </p:cNvPr>
          <p:cNvCxnSpPr>
            <a:cxnSpLocks/>
          </p:cNvCxnSpPr>
          <p:nvPr userDrawn="1"/>
        </p:nvCxnSpPr>
        <p:spPr>
          <a:xfrm>
            <a:off x="5172501" y="680146"/>
            <a:ext cx="0" cy="46151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6B9B6767-044A-4E0B-8DF6-4BF1C143A2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66873" y="4148708"/>
            <a:ext cx="2490787" cy="56706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  <a:endParaRPr lang="en-AU" dirty="0"/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7A284D56-2258-409C-8258-D171E99C43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6873" y="4833896"/>
            <a:ext cx="2490787" cy="77946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  <a:br>
              <a:rPr lang="en-AU" dirty="0"/>
            </a:br>
            <a:r>
              <a:rPr lang="en-AU" dirty="0"/>
              <a:t>Presenter Title</a:t>
            </a:r>
            <a:endParaRPr lang="en-US" dirty="0"/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8AD46EF3-E8A5-4E24-B04E-3240F0D06A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38721" y="5056460"/>
            <a:ext cx="2490787" cy="77946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AU" dirty="0"/>
              <a:t>00 Month 20YY</a:t>
            </a:r>
            <a:endParaRPr lang="en-US" dirty="0"/>
          </a:p>
        </p:txBody>
      </p:sp>
      <p:pic>
        <p:nvPicPr>
          <p:cNvPr id="13" name="Picture 12" descr="NSW Government logo">
            <a:extLst>
              <a:ext uri="{FF2B5EF4-FFF2-40B4-BE49-F238E27FC236}">
                <a16:creationId xmlns:a16="http://schemas.microsoft.com/office/drawing/2014/main" id="{D1CBAE3C-8A04-72AC-A177-6BDC33F2D4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425" y="6004987"/>
            <a:ext cx="630000" cy="685525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CBA9072A-F00B-53F7-F4FA-B2F0F6A116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619" y="5833366"/>
            <a:ext cx="2390812" cy="1024634"/>
          </a:xfrm>
          <a:prstGeom prst="rect">
            <a:avLst/>
          </a:prstGeom>
        </p:spPr>
      </p:pic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C4DFBB92-E235-DDD5-5482-F3BC4294EA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38" y="6004987"/>
            <a:ext cx="2264677" cy="64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1217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90CEE52-68F2-4132-BF0D-2D395EEDE53D}"/>
              </a:ext>
            </a:extLst>
          </p:cNvPr>
          <p:cNvSpPr/>
          <p:nvPr userDrawn="1"/>
        </p:nvSpPr>
        <p:spPr>
          <a:xfrm>
            <a:off x="0" y="1455821"/>
            <a:ext cx="12192000" cy="5402179"/>
          </a:xfrm>
          <a:prstGeom prst="rect">
            <a:avLst/>
          </a:prstGeom>
          <a:solidFill>
            <a:srgbClr val="71A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711B49EB-09C4-4E16-8A54-52527472DC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387" y="449263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rgbClr val="71A100"/>
                </a:solidFill>
              </a:defRPr>
            </a:lvl1pPr>
          </a:lstStyle>
          <a:p>
            <a:pPr lvl="0"/>
            <a:r>
              <a:rPr lang="en-US" dirty="0"/>
              <a:t>Contents</a:t>
            </a:r>
            <a:endParaRPr lang="en-AU" dirty="0"/>
          </a:p>
        </p:txBody>
      </p: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E4EF87-82F9-4565-803A-AE70E39793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7" y="6380579"/>
            <a:ext cx="1817353" cy="293714"/>
          </a:xfrm>
          <a:prstGeom prst="rect">
            <a:avLst/>
          </a:prstGeom>
        </p:spPr>
      </p:pic>
      <p:pic>
        <p:nvPicPr>
          <p:cNvPr id="12" name="Picture 11" descr="NSW Government logo">
            <a:extLst>
              <a:ext uri="{FF2B5EF4-FFF2-40B4-BE49-F238E27FC236}">
                <a16:creationId xmlns:a16="http://schemas.microsoft.com/office/drawing/2014/main" id="{C447DE9A-9A17-F89E-35A6-F57B617812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474" y="452713"/>
            <a:ext cx="630000" cy="685525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647B7130-6315-23D8-F28D-F94F0EA823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747" y="281433"/>
            <a:ext cx="2390812" cy="102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87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90CEE52-68F2-4132-BF0D-2D395EEDE53D}"/>
              </a:ext>
            </a:extLst>
          </p:cNvPr>
          <p:cNvSpPr/>
          <p:nvPr userDrawn="1"/>
        </p:nvSpPr>
        <p:spPr>
          <a:xfrm>
            <a:off x="0" y="1455821"/>
            <a:ext cx="12192000" cy="5402179"/>
          </a:xfrm>
          <a:prstGeom prst="rect">
            <a:avLst/>
          </a:prstGeom>
          <a:solidFill>
            <a:srgbClr val="E400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711B49EB-09C4-4E16-8A54-52527472DC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387" y="449263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rgbClr val="E40046"/>
                </a:solidFill>
              </a:defRPr>
            </a:lvl1pPr>
          </a:lstStyle>
          <a:p>
            <a:pPr lvl="0"/>
            <a:r>
              <a:rPr lang="en-US" dirty="0"/>
              <a:t>Contents</a:t>
            </a:r>
            <a:endParaRPr lang="en-AU" dirty="0"/>
          </a:p>
        </p:txBody>
      </p: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E4EF87-82F9-4565-803A-AE70E39793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7" y="6380579"/>
            <a:ext cx="1817353" cy="293714"/>
          </a:xfrm>
          <a:prstGeom prst="rect">
            <a:avLst/>
          </a:prstGeom>
        </p:spPr>
      </p:pic>
      <p:pic>
        <p:nvPicPr>
          <p:cNvPr id="12" name="Picture 11" descr="NSW Government logo">
            <a:extLst>
              <a:ext uri="{FF2B5EF4-FFF2-40B4-BE49-F238E27FC236}">
                <a16:creationId xmlns:a16="http://schemas.microsoft.com/office/drawing/2014/main" id="{27256750-07AF-3D60-F7A6-414E25BC19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474" y="452713"/>
            <a:ext cx="630000" cy="685525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7E065C64-CDBF-C753-B8FE-1690E64A578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747" y="281433"/>
            <a:ext cx="2390812" cy="102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6844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90CEE52-68F2-4132-BF0D-2D395EEDE53D}"/>
              </a:ext>
            </a:extLst>
          </p:cNvPr>
          <p:cNvSpPr/>
          <p:nvPr userDrawn="1"/>
        </p:nvSpPr>
        <p:spPr>
          <a:xfrm>
            <a:off x="0" y="1455821"/>
            <a:ext cx="12192000" cy="5402179"/>
          </a:xfrm>
          <a:prstGeom prst="rect">
            <a:avLst/>
          </a:prstGeom>
          <a:solidFill>
            <a:srgbClr val="E1C7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711B49EB-09C4-4E16-8A54-52527472DC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387" y="449263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Contents</a:t>
            </a:r>
            <a:endParaRPr lang="en-AU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54605CA1-2072-4E95-9662-82DCDDE1FA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4" y="6208596"/>
            <a:ext cx="2264677" cy="649404"/>
          </a:xfrm>
          <a:prstGeom prst="rect">
            <a:avLst/>
          </a:prstGeom>
        </p:spPr>
      </p:pic>
      <p:pic>
        <p:nvPicPr>
          <p:cNvPr id="13" name="Picture 12" descr="NSW Government logo">
            <a:extLst>
              <a:ext uri="{FF2B5EF4-FFF2-40B4-BE49-F238E27FC236}">
                <a16:creationId xmlns:a16="http://schemas.microsoft.com/office/drawing/2014/main" id="{3AA5BF4C-C91C-192E-9CBF-1D1DD2B07E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474" y="452713"/>
            <a:ext cx="630000" cy="685525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98C4A006-7CFC-8CD5-0519-6958A689CE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747" y="281433"/>
            <a:ext cx="2390812" cy="102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701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5398DD48-4DEC-4A04-A2CF-3A66AC0850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387" y="449263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Contents</a:t>
            </a:r>
            <a:endParaRPr lang="en-AU" dirty="0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33231302-4A70-4FDE-8D66-E37DEEF488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4" y="6208596"/>
            <a:ext cx="2264677" cy="649404"/>
          </a:xfrm>
          <a:prstGeom prst="rect">
            <a:avLst/>
          </a:prstGeom>
        </p:spPr>
      </p:pic>
      <p:pic>
        <p:nvPicPr>
          <p:cNvPr id="7" name="Picture 6" descr="NSW Government logo">
            <a:extLst>
              <a:ext uri="{FF2B5EF4-FFF2-40B4-BE49-F238E27FC236}">
                <a16:creationId xmlns:a16="http://schemas.microsoft.com/office/drawing/2014/main" id="{C19120AC-9256-6ACF-3D36-63280024BD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474" y="452713"/>
            <a:ext cx="630000" cy="685525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515800E0-31BC-F8F1-F67B-72402269FC3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747" y="281433"/>
            <a:ext cx="2390812" cy="102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1543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D5858BF-B63C-454C-832C-CCEBEE09D3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387" y="449263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Tables</a:t>
            </a:r>
            <a:endParaRPr lang="en-AU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1BE1CDE-486C-4E5C-8F87-48037419F9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4" y="6208596"/>
            <a:ext cx="2264677" cy="649404"/>
          </a:xfrm>
          <a:prstGeom prst="rect">
            <a:avLst/>
          </a:prstGeom>
        </p:spPr>
      </p:pic>
      <p:pic>
        <p:nvPicPr>
          <p:cNvPr id="10" name="Picture 9" descr="NSW Government logo">
            <a:extLst>
              <a:ext uri="{FF2B5EF4-FFF2-40B4-BE49-F238E27FC236}">
                <a16:creationId xmlns:a16="http://schemas.microsoft.com/office/drawing/2014/main" id="{45066B51-76C8-AC6C-F6FC-BAA9FDCBDF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313" y="6004987"/>
            <a:ext cx="630000" cy="685525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D04E13DD-B557-CAC9-D4BF-2D9AD04999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313" y="5833366"/>
            <a:ext cx="2390812" cy="102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139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90CEE52-68F2-4132-BF0D-2D395EEDE53D}"/>
              </a:ext>
            </a:extLst>
          </p:cNvPr>
          <p:cNvSpPr/>
          <p:nvPr userDrawn="1"/>
        </p:nvSpPr>
        <p:spPr>
          <a:xfrm>
            <a:off x="0" y="1455821"/>
            <a:ext cx="12192000" cy="5402179"/>
          </a:xfrm>
          <a:prstGeom prst="rect">
            <a:avLst/>
          </a:prstGeom>
          <a:solidFill>
            <a:srgbClr val="71A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711B49EB-09C4-4E16-8A54-52527472DC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387" y="449263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AU" dirty="0"/>
          </a:p>
        </p:txBody>
      </p: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E4EF87-82F9-4565-803A-AE70E39793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7" y="6380579"/>
            <a:ext cx="1817353" cy="293714"/>
          </a:xfrm>
          <a:prstGeom prst="rect">
            <a:avLst/>
          </a:prstGeom>
        </p:spPr>
      </p:pic>
      <p:sp>
        <p:nvSpPr>
          <p:cNvPr id="70" name="Text Placeholder 14">
            <a:extLst>
              <a:ext uri="{FF2B5EF4-FFF2-40B4-BE49-F238E27FC236}">
                <a16:creationId xmlns:a16="http://schemas.microsoft.com/office/drawing/2014/main" id="{EB4FEBB9-CE1B-4EA6-85B2-C26EDCC2FC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387" y="1842448"/>
            <a:ext cx="11309434" cy="410797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Insert body text here</a:t>
            </a:r>
            <a:endParaRPr lang="en-AU" dirty="0"/>
          </a:p>
        </p:txBody>
      </p:sp>
      <p:pic>
        <p:nvPicPr>
          <p:cNvPr id="10" name="Picture 9" descr="NSW Government logo">
            <a:extLst>
              <a:ext uri="{FF2B5EF4-FFF2-40B4-BE49-F238E27FC236}">
                <a16:creationId xmlns:a16="http://schemas.microsoft.com/office/drawing/2014/main" id="{11EED974-C2F0-A31F-5B39-B38F9657C3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474" y="452713"/>
            <a:ext cx="630000" cy="685525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B10DFE16-C741-8CC7-985B-8EFEB51177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747" y="281433"/>
            <a:ext cx="2390812" cy="102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5497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90CEE52-68F2-4132-BF0D-2D395EEDE53D}"/>
              </a:ext>
            </a:extLst>
          </p:cNvPr>
          <p:cNvSpPr/>
          <p:nvPr userDrawn="1"/>
        </p:nvSpPr>
        <p:spPr>
          <a:xfrm>
            <a:off x="0" y="1455821"/>
            <a:ext cx="12192000" cy="54021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711B49EB-09C4-4E16-8A54-52527472DC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387" y="449263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AU" dirty="0"/>
          </a:p>
        </p:txBody>
      </p: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E4EF87-82F9-4565-803A-AE70E39793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7" y="6380579"/>
            <a:ext cx="1817353" cy="293714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65A95FDF-8192-40B5-B3C3-9B9C006611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387" y="1842448"/>
            <a:ext cx="11309434" cy="410797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Insert body text here</a:t>
            </a:r>
            <a:endParaRPr lang="en-AU" dirty="0"/>
          </a:p>
        </p:txBody>
      </p:sp>
      <p:pic>
        <p:nvPicPr>
          <p:cNvPr id="12" name="Picture 11" descr="NSW Government logo">
            <a:extLst>
              <a:ext uri="{FF2B5EF4-FFF2-40B4-BE49-F238E27FC236}">
                <a16:creationId xmlns:a16="http://schemas.microsoft.com/office/drawing/2014/main" id="{2DDB8523-BCE0-B3EC-C230-4D2735C236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474" y="452713"/>
            <a:ext cx="630000" cy="685525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59B5C283-8EB9-0956-E5CB-5E986A3426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747" y="281433"/>
            <a:ext cx="2390812" cy="102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949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90CEE52-68F2-4132-BF0D-2D395EEDE53D}"/>
              </a:ext>
            </a:extLst>
          </p:cNvPr>
          <p:cNvSpPr/>
          <p:nvPr userDrawn="1"/>
        </p:nvSpPr>
        <p:spPr>
          <a:xfrm>
            <a:off x="0" y="1455821"/>
            <a:ext cx="12192000" cy="540217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711B49EB-09C4-4E16-8A54-52527472DC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387" y="449263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AU" dirty="0"/>
          </a:p>
        </p:txBody>
      </p: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E4EF87-82F9-4565-803A-AE70E39793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7" y="6380579"/>
            <a:ext cx="1817353" cy="293714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65A95FDF-8192-40B5-B3C3-9B9C006611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387" y="1842448"/>
            <a:ext cx="11309434" cy="410797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Insert body text here</a:t>
            </a:r>
            <a:endParaRPr lang="en-AU" dirty="0"/>
          </a:p>
        </p:txBody>
      </p:sp>
      <p:pic>
        <p:nvPicPr>
          <p:cNvPr id="12" name="Picture 11" descr="NSW Government logo">
            <a:extLst>
              <a:ext uri="{FF2B5EF4-FFF2-40B4-BE49-F238E27FC236}">
                <a16:creationId xmlns:a16="http://schemas.microsoft.com/office/drawing/2014/main" id="{74DB64A7-6D60-AAED-87B1-C5E34BFD06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474" y="452713"/>
            <a:ext cx="630000" cy="685525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7FBC364C-1F16-080D-92E5-9D49A5BCA4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747" y="281433"/>
            <a:ext cx="2390812" cy="102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4847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90CEE52-68F2-4132-BF0D-2D395EEDE53D}"/>
              </a:ext>
            </a:extLst>
          </p:cNvPr>
          <p:cNvSpPr/>
          <p:nvPr userDrawn="1"/>
        </p:nvSpPr>
        <p:spPr>
          <a:xfrm>
            <a:off x="0" y="1455821"/>
            <a:ext cx="12192000" cy="540217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711B49EB-09C4-4E16-8A54-52527472DC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387" y="449263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AU" dirty="0"/>
          </a:p>
        </p:txBody>
      </p: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E4EF87-82F9-4565-803A-AE70E39793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7" y="6380579"/>
            <a:ext cx="1817353" cy="293714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65A95FDF-8192-40B5-B3C3-9B9C006611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387" y="1842448"/>
            <a:ext cx="11309434" cy="410797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Insert body text here</a:t>
            </a:r>
            <a:endParaRPr lang="en-AU" dirty="0"/>
          </a:p>
        </p:txBody>
      </p:sp>
      <p:pic>
        <p:nvPicPr>
          <p:cNvPr id="12" name="Picture 11" descr="NSW Government logo">
            <a:extLst>
              <a:ext uri="{FF2B5EF4-FFF2-40B4-BE49-F238E27FC236}">
                <a16:creationId xmlns:a16="http://schemas.microsoft.com/office/drawing/2014/main" id="{1AC18AAA-C194-1308-CAAA-1B0BE92B5A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474" y="452713"/>
            <a:ext cx="630000" cy="685525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8152551D-9BE2-EA2E-54D6-C9CBF7DA1C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747" y="281433"/>
            <a:ext cx="2390812" cy="102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624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90CEE52-68F2-4132-BF0D-2D395EEDE53D}"/>
              </a:ext>
            </a:extLst>
          </p:cNvPr>
          <p:cNvSpPr/>
          <p:nvPr userDrawn="1"/>
        </p:nvSpPr>
        <p:spPr>
          <a:xfrm>
            <a:off x="0" y="1455821"/>
            <a:ext cx="12192000" cy="5402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711B49EB-09C4-4E16-8A54-52527472DC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387" y="449263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AU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65A95FDF-8192-40B5-B3C3-9B9C006611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387" y="1842448"/>
            <a:ext cx="11309434" cy="410797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Insert body text here</a:t>
            </a:r>
            <a:endParaRPr lang="en-AU" dirty="0"/>
          </a:p>
        </p:txBody>
      </p:sp>
      <p:pic>
        <p:nvPicPr>
          <p:cNvPr id="12" name="Picture 11" descr="NSW Government logo">
            <a:extLst>
              <a:ext uri="{FF2B5EF4-FFF2-40B4-BE49-F238E27FC236}">
                <a16:creationId xmlns:a16="http://schemas.microsoft.com/office/drawing/2014/main" id="{67ABB353-6D1D-0E66-8290-64ADDEC73D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474" y="452713"/>
            <a:ext cx="630000" cy="685525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FB9ECB39-7360-8018-551E-41CB978353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747" y="281433"/>
            <a:ext cx="2390812" cy="1024634"/>
          </a:xfrm>
          <a:prstGeom prst="rect">
            <a:avLst/>
          </a:prstGeom>
        </p:spPr>
      </p:pic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C7C80CF1-7F37-EC43-9CB2-2D9552AF91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4" y="6208596"/>
            <a:ext cx="2264677" cy="64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972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321D2B7-E0CC-4224-8B8C-97E07CCBE4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662613" cy="6858000"/>
          </a:xfrm>
        </p:spPr>
        <p:txBody>
          <a:bodyPr/>
          <a:lstStyle/>
          <a:p>
            <a:endParaRPr lang="en-AU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13DEB52-58B1-4B1E-B1FA-A0EBB0F7B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449263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073230C-1810-42B4-B368-5B05264E0F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1347788"/>
            <a:ext cx="5662613" cy="4427537"/>
          </a:xfrm>
        </p:spPr>
        <p:txBody>
          <a:bodyPr>
            <a:normAutofit/>
          </a:bodyPr>
          <a:lstStyle>
            <a:lvl1pPr marL="2857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Insert body text here</a:t>
            </a:r>
            <a:endParaRPr lang="en-AU" dirty="0"/>
          </a:p>
        </p:txBody>
      </p:sp>
      <p:pic>
        <p:nvPicPr>
          <p:cNvPr id="16" name="Picture 15" descr="NSW Government logo">
            <a:extLst>
              <a:ext uri="{FF2B5EF4-FFF2-40B4-BE49-F238E27FC236}">
                <a16:creationId xmlns:a16="http://schemas.microsoft.com/office/drawing/2014/main" id="{7375247E-8030-4EAD-9523-0AA50FCFEE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313" y="6004987"/>
            <a:ext cx="630000" cy="68552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3EC79BC-2298-455C-8420-3B85C8C26408}"/>
              </a:ext>
            </a:extLst>
          </p:cNvPr>
          <p:cNvCxnSpPr/>
          <p:nvPr userDrawn="1"/>
        </p:nvCxnSpPr>
        <p:spPr>
          <a:xfrm>
            <a:off x="6096000" y="1022684"/>
            <a:ext cx="5662613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34C0E26C-A2F1-8ADB-AD65-CF3A57F244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313" y="5833366"/>
            <a:ext cx="2390812" cy="102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8474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392E0-140F-4948-9E99-0DCD6A8640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A5B30F-0464-4626-B0B5-D2D680F246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85F5F-7A9E-4314-9B00-609532FFF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1239E-D8E0-4738-B29C-43D959F8FFC0}" type="datetimeFigureOut">
              <a:rPr lang="en-AU" smtClean="0"/>
              <a:t>20/07/2022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73974B-33EB-469E-B090-B7FA0E0CD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7D79A5-1A2E-4EB6-8A99-AC71FF286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8A5-EDD5-4861-8BC4-10D084DDA04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92726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2C354-588C-4C40-86D2-0705B6668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38BDE-49B9-4886-9811-6124E3138B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04564-3264-44ED-A54F-C7F400E62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1239E-D8E0-4738-B29C-43D959F8FFC0}" type="datetimeFigureOut">
              <a:rPr lang="en-AU" smtClean="0"/>
              <a:t>20/07/2022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00682-0581-43C0-B533-EA4EF3193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72507-FB13-4329-8A37-4ACAFFCAA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8A5-EDD5-4861-8BC4-10D084DDA04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523530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21F8F-B818-459F-BEBC-71BB455F9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6DE1AA-BC33-44B9-A67C-11873D5E3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21F8B-EA59-450F-84DB-376F2AEDC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1239E-D8E0-4738-B29C-43D959F8FFC0}" type="datetimeFigureOut">
              <a:rPr lang="en-AU" smtClean="0"/>
              <a:t>20/07/2022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65B81E-2FD7-4FDF-9167-3426FB6E9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C40D5-9E1B-43D8-995D-FA422CE6E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8A5-EDD5-4861-8BC4-10D084DDA04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450665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8D21F-714B-4B98-A09F-55C543700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5AC07-5742-44DE-A79E-D87EF3C19F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D9FBB7-68BF-486B-A6AC-DC5563FEA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A1BCD2-AF68-4CEE-9C42-EF71E2F2F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1239E-D8E0-4738-B29C-43D959F8FFC0}" type="datetimeFigureOut">
              <a:rPr lang="en-AU" smtClean="0"/>
              <a:t>20/07/2022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6CCB7-3C34-4926-97CB-8FC4FA12C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8D0958-39C6-4ADC-94CA-1FBF83C30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8A5-EDD5-4861-8BC4-10D084DDA04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355867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220ED-B322-4B06-8D3B-53E29F0AC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D5CD7E-0D20-4CB5-9A7B-2225C5CEAD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ECD48E-E23C-4AD4-9322-1566D14BC8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A42C4D-0434-496F-8D0C-8C25A618EA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A28ACE-0AC6-4BD2-84F2-74D48DF3FB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EE4224-DFF1-4107-AF48-DC05F251E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1239E-D8E0-4738-B29C-43D959F8FFC0}" type="datetimeFigureOut">
              <a:rPr lang="en-AU" smtClean="0"/>
              <a:t>20/07/2022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8012CD-A30A-4508-950B-8E800EC91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117353-49CA-4033-AB93-AAE26D853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8A5-EDD5-4861-8BC4-10D084DDA04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55258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6FEAC-949E-4B9D-A880-47C1298B6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E412C0-DA65-4957-912B-C73ABF873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1239E-D8E0-4738-B29C-43D959F8FFC0}" type="datetimeFigureOut">
              <a:rPr lang="en-AU" smtClean="0"/>
              <a:t>20/07/2022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698445-2B67-4F7A-A8B8-9700D1C23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2C79F6-A1C4-44C0-B837-FB27DC10F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8A5-EDD5-4861-8BC4-10D084DDA04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118282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8EC595-4B45-4CA2-98C1-494192A1A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1239E-D8E0-4738-B29C-43D959F8FFC0}" type="datetimeFigureOut">
              <a:rPr lang="en-AU" smtClean="0"/>
              <a:t>20/07/2022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EEBF45-61BC-4870-9BD2-945945415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24A97D-E48B-44AB-B4B6-05E3BB113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8A5-EDD5-4861-8BC4-10D084DDA04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78158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F345F-A1DF-4220-A3C9-AE265F268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B54C-926F-43BE-8453-33F9C59EB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626597-A875-4521-985E-69CC2BED81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65A2AE-4079-40A1-80F5-0E80E92C1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1239E-D8E0-4738-B29C-43D959F8FFC0}" type="datetimeFigureOut">
              <a:rPr lang="en-AU" smtClean="0"/>
              <a:t>20/07/2022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546855-D468-451C-889E-68ACB3298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356CC4-EDE3-4CB0-BFB1-7D43B0AA7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8A5-EDD5-4861-8BC4-10D084DDA04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374501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63DB4-658F-4C71-8165-B7ADE62C5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D0EC07-0459-41AD-A770-CD23F1B3B0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1FABB-9545-4AA3-9859-FA55982681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FD777A-E789-4B34-B66F-AC9880B2C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1239E-D8E0-4738-B29C-43D959F8FFC0}" type="datetimeFigureOut">
              <a:rPr lang="en-AU" smtClean="0"/>
              <a:t>20/07/2022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05B525-9841-464D-90A7-62679444B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976FDB-413A-483A-9EEE-979507EC5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8A5-EDD5-4861-8BC4-10D084DDA04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635039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09697-6A1C-404B-97E9-55DF783EC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AD5B80-1335-4663-984D-52B1CC2F66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8FBD9-40BF-47A1-93AA-0CF620E42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1239E-D8E0-4738-B29C-43D959F8FFC0}" type="datetimeFigureOut">
              <a:rPr lang="en-AU" smtClean="0"/>
              <a:t>20/07/2022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043A10-3469-4EFC-B637-C850A6D95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74FDE1-946F-405E-A3F8-F63B577C9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8A5-EDD5-4861-8BC4-10D084DDA04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24399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321D2B7-E0CC-4224-8B8C-97E07CCBE4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29387" y="0"/>
            <a:ext cx="5662613" cy="685800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13DEB52-58B1-4B1E-B1FA-A0EBB0F7B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387" y="449263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073230C-1810-42B4-B368-5B05264E0F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387" y="1347788"/>
            <a:ext cx="5662613" cy="4427537"/>
          </a:xfrm>
        </p:spPr>
        <p:txBody>
          <a:bodyPr>
            <a:normAutofit/>
          </a:bodyPr>
          <a:lstStyle>
            <a:lvl1pPr marL="2857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Insert body text here</a:t>
            </a:r>
            <a:endParaRPr lang="en-AU" dirty="0"/>
          </a:p>
        </p:txBody>
      </p:sp>
      <p:pic>
        <p:nvPicPr>
          <p:cNvPr id="16" name="Picture 15" descr="NSW Government logo">
            <a:extLst>
              <a:ext uri="{FF2B5EF4-FFF2-40B4-BE49-F238E27FC236}">
                <a16:creationId xmlns:a16="http://schemas.microsoft.com/office/drawing/2014/main" id="{7375247E-8030-4EAD-9523-0AA50FCFEE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7" y="6004987"/>
            <a:ext cx="630000" cy="68552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3EC79BC-2298-455C-8420-3B85C8C26408}"/>
              </a:ext>
            </a:extLst>
          </p:cNvPr>
          <p:cNvCxnSpPr/>
          <p:nvPr userDrawn="1"/>
        </p:nvCxnSpPr>
        <p:spPr>
          <a:xfrm>
            <a:off x="433387" y="1022684"/>
            <a:ext cx="5662613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2EA83E80-E002-FFFA-A18E-A75345D20F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154" y="5833366"/>
            <a:ext cx="2390812" cy="102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95980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06475E-25DF-48A0-AAAD-4F1DCB0004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2829B7-ABBE-4459-BB3C-A84F185B6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AB232-7B3D-4A4C-A41E-D0877E99D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1239E-D8E0-4738-B29C-43D959F8FFC0}" type="datetimeFigureOut">
              <a:rPr lang="en-AU" smtClean="0"/>
              <a:t>20/07/2022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F7C85-5472-46DA-8EA0-2ED99D1C4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BEF81-B5F1-4805-BA82-2349672D4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08A5-EDD5-4861-8BC4-10D084DDA04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47408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321D2B7-E0CC-4224-8B8C-97E07CCBE4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662613" cy="6858000"/>
          </a:xfrm>
        </p:spPr>
        <p:txBody>
          <a:bodyPr/>
          <a:lstStyle/>
          <a:p>
            <a:endParaRPr lang="en-AU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13DEB52-58B1-4B1E-B1FA-A0EBB0F7B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449263"/>
            <a:ext cx="5662613" cy="68897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073230C-1810-42B4-B368-5B05264E0F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1347788"/>
            <a:ext cx="5662613" cy="4427537"/>
          </a:xfrm>
        </p:spPr>
        <p:txBody>
          <a:bodyPr>
            <a:normAutofit/>
          </a:bodyPr>
          <a:lstStyle>
            <a:lvl1pPr marL="2857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Insert body text here</a:t>
            </a:r>
            <a:endParaRPr lang="en-AU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3EC79BC-2298-455C-8420-3B85C8C26408}"/>
              </a:ext>
            </a:extLst>
          </p:cNvPr>
          <p:cNvCxnSpPr/>
          <p:nvPr userDrawn="1"/>
        </p:nvCxnSpPr>
        <p:spPr>
          <a:xfrm>
            <a:off x="6096000" y="1022684"/>
            <a:ext cx="5662613" cy="0"/>
          </a:xfrm>
          <a:prstGeom prst="line">
            <a:avLst/>
          </a:prstGeom>
          <a:ln w="28575">
            <a:solidFill>
              <a:srgbClr val="8825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NSW Government logo">
            <a:extLst>
              <a:ext uri="{FF2B5EF4-FFF2-40B4-BE49-F238E27FC236}">
                <a16:creationId xmlns:a16="http://schemas.microsoft.com/office/drawing/2014/main" id="{4186BD17-128C-99B6-1BD5-F9EA0345F5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313" y="6004987"/>
            <a:ext cx="630000" cy="685525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818FC9AC-2360-843E-08E5-C35C7BBBF3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313" y="5833366"/>
            <a:ext cx="2390812" cy="102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865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A08904-66C6-4736-AC61-D56DC45CD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130327-CDC2-4828-A86E-E6DF9CFD6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1B7E21-0C95-422F-98F5-31D23890E6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1239E-D8E0-4738-B29C-43D959F8FFC0}" type="datetimeFigureOut">
              <a:rPr lang="en-AU" smtClean="0"/>
              <a:t>20/07/2022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5C415A-F085-4DEF-8973-63E34A9CC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B14787-4B52-4A4F-9ACD-D5EE3E0817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E08A5-EDD5-4861-8BC4-10D084DDA04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36213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660" r:id="rId7"/>
    <p:sldLayoutId id="2147483669" r:id="rId8"/>
    <p:sldLayoutId id="2147483668" r:id="rId9"/>
    <p:sldLayoutId id="2147483671" r:id="rId10"/>
    <p:sldLayoutId id="2147483662" r:id="rId11"/>
    <p:sldLayoutId id="2147483670" r:id="rId12"/>
    <p:sldLayoutId id="2147483672" r:id="rId13"/>
    <p:sldLayoutId id="2147483673" r:id="rId14"/>
    <p:sldLayoutId id="2147483663" r:id="rId15"/>
    <p:sldLayoutId id="2147483674" r:id="rId16"/>
    <p:sldLayoutId id="2147483675" r:id="rId17"/>
    <p:sldLayoutId id="2147483676" r:id="rId18"/>
    <p:sldLayoutId id="2147483664" r:id="rId19"/>
    <p:sldLayoutId id="2147483677" r:id="rId20"/>
    <p:sldLayoutId id="2147483678" r:id="rId21"/>
    <p:sldLayoutId id="2147483679" r:id="rId22"/>
    <p:sldLayoutId id="2147483726" r:id="rId23"/>
    <p:sldLayoutId id="2147483727" r:id="rId24"/>
    <p:sldLayoutId id="2147483661" r:id="rId25"/>
    <p:sldLayoutId id="2147483665" r:id="rId26"/>
    <p:sldLayoutId id="2147483666" r:id="rId27"/>
    <p:sldLayoutId id="2147483667" r:id="rId28"/>
    <p:sldLayoutId id="2147483680" r:id="rId29"/>
    <p:sldLayoutId id="2147483701" r:id="rId30"/>
    <p:sldLayoutId id="2147483686" r:id="rId31"/>
    <p:sldLayoutId id="2147483703" r:id="rId32"/>
    <p:sldLayoutId id="2147483700" r:id="rId33"/>
    <p:sldLayoutId id="2147483682" r:id="rId34"/>
    <p:sldLayoutId id="2147483702" r:id="rId35"/>
    <p:sldLayoutId id="2147483681" r:id="rId36"/>
    <p:sldLayoutId id="2147483683" r:id="rId37"/>
    <p:sldLayoutId id="2147483684" r:id="rId38"/>
    <p:sldLayoutId id="2147483687" r:id="rId39"/>
    <p:sldLayoutId id="2147483685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4" r:id="rId53"/>
    <p:sldLayoutId id="2147483705" r:id="rId54"/>
    <p:sldLayoutId id="2147483706" r:id="rId55"/>
    <p:sldLayoutId id="2147483707" r:id="rId56"/>
    <p:sldLayoutId id="2147483708" r:id="rId57"/>
    <p:sldLayoutId id="2147483709" r:id="rId58"/>
    <p:sldLayoutId id="2147483710" r:id="rId59"/>
    <p:sldLayoutId id="2147483711" r:id="rId60"/>
    <p:sldLayoutId id="2147483712" r:id="rId61"/>
    <p:sldLayoutId id="2147483713" r:id="rId62"/>
    <p:sldLayoutId id="2147483714" r:id="rId63"/>
    <p:sldLayoutId id="2147483723" r:id="rId64"/>
    <p:sldLayoutId id="2147483724" r:id="rId65"/>
    <p:sldLayoutId id="2147483728" r:id="rId66"/>
    <p:sldLayoutId id="2147483729" r:id="rId67"/>
    <p:sldLayoutId id="2147483730" r:id="rId68"/>
    <p:sldLayoutId id="2147483731" r:id="rId69"/>
    <p:sldLayoutId id="2147483649" r:id="rId70"/>
    <p:sldLayoutId id="2147483650" r:id="rId71"/>
    <p:sldLayoutId id="2147483651" r:id="rId72"/>
    <p:sldLayoutId id="2147483652" r:id="rId73"/>
    <p:sldLayoutId id="2147483653" r:id="rId74"/>
    <p:sldLayoutId id="2147483654" r:id="rId75"/>
    <p:sldLayoutId id="2147483655" r:id="rId76"/>
    <p:sldLayoutId id="2147483656" r:id="rId77"/>
    <p:sldLayoutId id="2147483657" r:id="rId78"/>
    <p:sldLayoutId id="2147483658" r:id="rId79"/>
    <p:sldLayoutId id="2147483659" r:id="rId8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hyperlink" Target="http://www.onlinerecordbook.org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.png"/><Relationship Id="rId4" Type="http://schemas.openxmlformats.org/officeDocument/2006/relationships/hyperlink" Target="https://www.sport.nsw.gov.au/dukeofedinburgh/duke-4sport-partnership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2.xml"/><Relationship Id="rId1" Type="http://schemas.openxmlformats.org/officeDocument/2006/relationships/video" Target="https://www.youtube.com/embed/5B_s1S6NHgU?feature=oembed" TargetMode="Externa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413D1D-A441-4A2E-805A-2412633968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3387" y="3429000"/>
            <a:ext cx="11359809" cy="688975"/>
          </a:xfrm>
        </p:spPr>
        <p:txBody>
          <a:bodyPr/>
          <a:lstStyle/>
          <a:p>
            <a:r>
              <a:rPr lang="en-AU" dirty="0"/>
              <a:t>The Duke of Edinburgh’s International Award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9B7001-070E-4BFD-AFA2-4C6D2F4393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/>
              <a:t>Award Centre Name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018A74-9C33-466C-B815-67C6AA8832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ED3CDD-333F-4C45-928E-37E37A92CB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72297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2AD764E-99AA-4D52-AEDA-9EDF840DDAC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" r="1080"/>
          <a:stretch/>
        </p:blipFill>
        <p:spPr>
          <a:xfrm>
            <a:off x="0" y="0"/>
            <a:ext cx="5662613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783303-A219-4712-B612-5D51FE777A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dirty="0"/>
              <a:t>Assessors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B3A0DA-0D18-4E52-AECD-EEEF9B2678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267970" indent="-267970"/>
            <a:r>
              <a:rPr lang="en-AU" sz="1800" dirty="0">
                <a:cs typeface="Arial"/>
              </a:rPr>
              <a:t>Suitably skilled, qualified and experienced adults. Examples:</a:t>
            </a:r>
            <a:endParaRPr lang="en-US" sz="1800" dirty="0">
              <a:cs typeface="Arial" panose="020B0604020202020204" pitchFamily="34" charset="0"/>
            </a:endParaRPr>
          </a:p>
          <a:p>
            <a:pPr marL="537845" lvl="1">
              <a:buClr>
                <a:schemeClr val="tx2"/>
              </a:buClr>
            </a:pPr>
            <a:r>
              <a:rPr lang="en-AU" sz="1800" dirty="0">
                <a:cs typeface="Arial"/>
              </a:rPr>
              <a:t>Teacher</a:t>
            </a:r>
          </a:p>
          <a:p>
            <a:pPr marL="537845" lvl="1">
              <a:buClr>
                <a:schemeClr val="tx2"/>
              </a:buClr>
            </a:pPr>
            <a:r>
              <a:rPr lang="en-AU" sz="1800" dirty="0">
                <a:cs typeface="Arial"/>
              </a:rPr>
              <a:t>Coach</a:t>
            </a:r>
          </a:p>
          <a:p>
            <a:pPr marL="537845" lvl="1">
              <a:buClr>
                <a:schemeClr val="tx2"/>
              </a:buClr>
            </a:pPr>
            <a:r>
              <a:rPr lang="en-AU" sz="1800" dirty="0">
                <a:cs typeface="Arial"/>
              </a:rPr>
              <a:t>Instructor</a:t>
            </a:r>
          </a:p>
          <a:p>
            <a:pPr marL="537845" lvl="1"/>
            <a:endParaRPr lang="en-AU" sz="1800" dirty="0">
              <a:cs typeface="Arial"/>
            </a:endParaRPr>
          </a:p>
          <a:p>
            <a:pPr marL="267970" indent="-267970"/>
            <a:r>
              <a:rPr lang="en-AU" sz="1800" dirty="0">
                <a:cs typeface="Arial"/>
              </a:rPr>
              <a:t>Help you set your SMART goals.</a:t>
            </a:r>
          </a:p>
          <a:p>
            <a:pPr marL="267970" indent="-267970"/>
            <a:endParaRPr lang="en-AU" sz="1800" dirty="0">
              <a:cs typeface="Arial" panose="020B0604020202020204" pitchFamily="34" charset="0"/>
            </a:endParaRPr>
          </a:p>
          <a:p>
            <a:pPr marL="267970" indent="-267970"/>
            <a:r>
              <a:rPr lang="en-AU" sz="1800" dirty="0">
                <a:cs typeface="Arial"/>
              </a:rPr>
              <a:t>Give final sign-off on the activity.</a:t>
            </a:r>
            <a:endParaRPr lang="en-AU" sz="1800" dirty="0">
              <a:cs typeface="Arial" panose="020B0604020202020204" pitchFamily="34" charset="0"/>
            </a:endParaRPr>
          </a:p>
          <a:p>
            <a:pPr marL="267970" indent="-267970"/>
            <a:endParaRPr lang="en-AU" sz="1800" dirty="0">
              <a:cs typeface="Arial"/>
            </a:endParaRPr>
          </a:p>
          <a:p>
            <a:pPr marL="267970" indent="-267970"/>
            <a:r>
              <a:rPr lang="en-AU" sz="1800" dirty="0">
                <a:cs typeface="Arial"/>
              </a:rPr>
              <a:t>Must meet Working with Children Check requirements. </a:t>
            </a:r>
            <a:endParaRPr lang="en-AU" sz="1800" dirty="0">
              <a:cs typeface="Arial" panose="020B0604020202020204" pitchFamily="34" charset="0"/>
            </a:endParaRPr>
          </a:p>
          <a:p>
            <a:endParaRPr lang="en-AU" sz="1800" dirty="0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C047D1C-354E-41BF-934D-222A35BB05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06" y="6377509"/>
            <a:ext cx="1982031" cy="32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932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3" descr="A picture containing holding&#10;&#10;Description automatically generated">
            <a:extLst>
              <a:ext uri="{FF2B5EF4-FFF2-40B4-BE49-F238E27FC236}">
                <a16:creationId xmlns:a16="http://schemas.microsoft.com/office/drawing/2014/main" id="{9D6567BB-1910-35A4-3174-069F54DB02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9" r="10348" b="2537"/>
          <a:stretch/>
        </p:blipFill>
        <p:spPr>
          <a:xfrm>
            <a:off x="6389687" y="0"/>
            <a:ext cx="5802313" cy="6885384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AABBC1-EF63-4408-8943-01EF7BB48D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dirty="0"/>
              <a:t>How to get Started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B6D2E2-2577-4A82-836B-F347A35391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267970" indent="-267970"/>
            <a:r>
              <a:rPr lang="en-AU" sz="1800" dirty="0">
                <a:cs typeface="Arial"/>
              </a:rPr>
              <a:t>Speak to your Award Leader.</a:t>
            </a:r>
          </a:p>
          <a:p>
            <a:pPr marL="267970" indent="-267970">
              <a:buClr>
                <a:srgbClr val="D0006F"/>
              </a:buClr>
            </a:pPr>
            <a:endParaRPr lang="en-AU" sz="1800" dirty="0">
              <a:cs typeface="Arial"/>
            </a:endParaRPr>
          </a:p>
          <a:p>
            <a:pPr marL="267970" indent="-267970"/>
            <a:r>
              <a:rPr lang="en-AU" sz="1800" dirty="0">
                <a:cs typeface="Arial"/>
              </a:rPr>
              <a:t>Visit </a:t>
            </a:r>
            <a:r>
              <a:rPr lang="en-AU" sz="1800" dirty="0">
                <a:cs typeface="Arial"/>
                <a:hlinkClick r:id="rId4"/>
              </a:rPr>
              <a:t>www.onlinerecordbook.org</a:t>
            </a:r>
            <a:r>
              <a:rPr lang="en-AU" sz="1800" dirty="0">
                <a:cs typeface="Arial"/>
              </a:rPr>
              <a:t> to register your interest for the Award:</a:t>
            </a:r>
          </a:p>
          <a:p>
            <a:pPr marL="537845" lvl="1">
              <a:buClr>
                <a:schemeClr val="accent5"/>
              </a:buClr>
            </a:pPr>
            <a:r>
              <a:rPr lang="en-AU" sz="1800" dirty="0">
                <a:cs typeface="Arial"/>
              </a:rPr>
              <a:t>Get your parent/guardian's approval</a:t>
            </a:r>
          </a:p>
          <a:p>
            <a:pPr marL="537845" lvl="1">
              <a:buClr>
                <a:schemeClr val="accent5"/>
              </a:buClr>
            </a:pPr>
            <a:r>
              <a:rPr lang="en-AU" sz="1800" dirty="0">
                <a:cs typeface="Arial"/>
              </a:rPr>
              <a:t>Pay the registration fee</a:t>
            </a:r>
          </a:p>
          <a:p>
            <a:pPr marL="537845" lvl="1">
              <a:buClr>
                <a:schemeClr val="accent5"/>
              </a:buClr>
            </a:pPr>
            <a:r>
              <a:rPr lang="en-AU" sz="1800" dirty="0">
                <a:cs typeface="Arial"/>
              </a:rPr>
              <a:t>Record all future Award information in the ORB (web and app versions)</a:t>
            </a:r>
            <a:endParaRPr lang="en-AU" sz="1800" dirty="0">
              <a:cs typeface="Arial" panose="020B0604020202020204" pitchFamily="34" charset="0"/>
            </a:endParaRPr>
          </a:p>
          <a:p>
            <a:endParaRPr lang="en-AU" sz="1800" dirty="0"/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7C4C99C-2890-4D62-B540-B909F99418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788" y="6377509"/>
            <a:ext cx="1982031" cy="32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172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9B9772-3488-4037-B26B-B78F1AFE25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3387" y="449263"/>
            <a:ext cx="7579903" cy="688975"/>
          </a:xfrm>
        </p:spPr>
        <p:txBody>
          <a:bodyPr>
            <a:normAutofit/>
          </a:bodyPr>
          <a:lstStyle/>
          <a:p>
            <a:r>
              <a:rPr lang="en-AU" dirty="0"/>
              <a:t>Award Leader Contact Details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7CD113-F17B-45FE-9B52-0B2EBDA7EB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3387" y="2113385"/>
            <a:ext cx="11309434" cy="2631229"/>
          </a:xfrm>
        </p:spPr>
        <p:txBody>
          <a:bodyPr>
            <a:normAutofit/>
          </a:bodyPr>
          <a:lstStyle/>
          <a:p>
            <a:r>
              <a:rPr lang="en-AU" sz="2800" dirty="0"/>
              <a:t>Name</a:t>
            </a:r>
          </a:p>
          <a:p>
            <a:r>
              <a:rPr lang="en-AU" sz="2800" dirty="0"/>
              <a:t>Position</a:t>
            </a:r>
          </a:p>
          <a:p>
            <a:r>
              <a:rPr lang="en-AU" sz="2800" dirty="0"/>
              <a:t>Email</a:t>
            </a:r>
          </a:p>
          <a:p>
            <a:r>
              <a:rPr lang="en-AU" sz="2800" dirty="0"/>
              <a:t>Contact Number</a:t>
            </a:r>
          </a:p>
        </p:txBody>
      </p:sp>
    </p:spTree>
    <p:extLst>
      <p:ext uri="{BB962C8B-B14F-4D97-AF65-F5344CB8AC3E}">
        <p14:creationId xmlns:p14="http://schemas.microsoft.com/office/powerpoint/2010/main" val="3315373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06ECD02-6A1F-448F-8407-F5326CF3F6B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8" b="7808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3BFA679-F841-4F4A-B4D0-A52C153C8516}"/>
              </a:ext>
            </a:extLst>
          </p:cNvPr>
          <p:cNvSpPr/>
          <p:nvPr/>
        </p:nvSpPr>
        <p:spPr>
          <a:xfrm>
            <a:off x="397042" y="246111"/>
            <a:ext cx="10738318" cy="52939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56F8C3-6418-4488-9D65-6F267B840052}"/>
              </a:ext>
            </a:extLst>
          </p:cNvPr>
          <p:cNvSpPr/>
          <p:nvPr/>
        </p:nvSpPr>
        <p:spPr>
          <a:xfrm>
            <a:off x="397043" y="841673"/>
            <a:ext cx="8452318" cy="52939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6B87E6-0192-4AF3-98F6-DD4C277CCAA8}"/>
              </a:ext>
            </a:extLst>
          </p:cNvPr>
          <p:cNvSpPr/>
          <p:nvPr/>
        </p:nvSpPr>
        <p:spPr>
          <a:xfrm>
            <a:off x="397041" y="1473327"/>
            <a:ext cx="5698959" cy="52939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F1F5E-6D93-457A-9D93-97B9975A50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7040" y="269629"/>
            <a:ext cx="11397917" cy="541421"/>
          </a:xfrm>
        </p:spPr>
        <p:txBody>
          <a:bodyPr/>
          <a:lstStyle/>
          <a:p>
            <a:r>
              <a:rPr lang="en-AU" dirty="0"/>
              <a:t>The Duke of Ed is a global youth development program,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60D2CA-C960-49A5-90C5-3102C4E058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7041" y="823080"/>
            <a:ext cx="9333367" cy="541421"/>
          </a:xfrm>
        </p:spPr>
        <p:txBody>
          <a:bodyPr/>
          <a:lstStyle/>
          <a:p>
            <a:r>
              <a:rPr lang="en-AU" dirty="0"/>
              <a:t>empowering young Australians aged 14-24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E7D86F-A4BB-4B4B-927B-17D343A802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7042" y="1461297"/>
            <a:ext cx="6590167" cy="541421"/>
          </a:xfrm>
        </p:spPr>
        <p:txBody>
          <a:bodyPr/>
          <a:lstStyle/>
          <a:p>
            <a:r>
              <a:rPr lang="en-AU" dirty="0"/>
              <a:t>to explore their full potential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0550C5-54F4-499E-A471-3D45BC5ADF4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52259">
            <a:off x="-1106904" y="2716536"/>
            <a:ext cx="15180290" cy="4836694"/>
          </a:xfrm>
          <a:prstGeom prst="rect">
            <a:avLst/>
          </a:prstGeom>
        </p:spPr>
      </p:pic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316C3A4-74E1-4A60-B2B9-9973948BE3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090" y="6372632"/>
            <a:ext cx="1982031" cy="32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23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0AB20AD-FA9C-4619-BC6B-7814DD10A8D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3" b="7193"/>
          <a:stretch/>
        </p:blipFill>
        <p:spPr>
          <a:xfrm>
            <a:off x="0" y="0"/>
            <a:ext cx="5662613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0F52E0-FFB5-4238-A903-7262F31C0C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dirty="0"/>
              <a:t>Why do the Award?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591F5F-AF86-45B5-9A6A-B64E91A607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267970" indent="-267970"/>
            <a:r>
              <a:rPr lang="en-AU" sz="1800" dirty="0">
                <a:cs typeface="Arial"/>
              </a:rPr>
              <a:t>Experience a sense of adventure and learn outside the classroom</a:t>
            </a:r>
          </a:p>
          <a:p>
            <a:pPr marL="267970" indent="-267970"/>
            <a:r>
              <a:rPr lang="en-AU" sz="1800" dirty="0">
                <a:cs typeface="Arial"/>
              </a:rPr>
              <a:t>Adapt the Award to suit your interests, passions and ambitions</a:t>
            </a:r>
          </a:p>
          <a:p>
            <a:pPr marL="267970" indent="-267970"/>
            <a:r>
              <a:rPr lang="en-AU" sz="1800" dirty="0">
                <a:cs typeface="Arial"/>
              </a:rPr>
              <a:t>Gain employability skills and make your resume </a:t>
            </a:r>
            <a:br>
              <a:rPr lang="en-AU" sz="1800" dirty="0">
                <a:cs typeface="Arial"/>
              </a:rPr>
            </a:br>
            <a:r>
              <a:rPr lang="en-AU" sz="1800" dirty="0">
                <a:cs typeface="Arial"/>
              </a:rPr>
              <a:t>stand out</a:t>
            </a:r>
            <a:endParaRPr lang="en-AU" sz="1800" dirty="0"/>
          </a:p>
          <a:p>
            <a:pPr marL="267970" indent="-267970"/>
            <a:r>
              <a:rPr lang="en-AU" sz="1800" dirty="0">
                <a:cs typeface="Arial"/>
              </a:rPr>
              <a:t>Be recognised for your extracurricular and </a:t>
            </a:r>
            <a:br>
              <a:rPr lang="en-AU" sz="1800" dirty="0">
                <a:cs typeface="Arial"/>
              </a:rPr>
            </a:br>
            <a:r>
              <a:rPr lang="en-AU" sz="1800" dirty="0">
                <a:cs typeface="Arial"/>
              </a:rPr>
              <a:t>sporting activities </a:t>
            </a:r>
          </a:p>
          <a:p>
            <a:pPr marL="267970" indent="-267970"/>
            <a:r>
              <a:rPr lang="en-AU" sz="1800" dirty="0">
                <a:cs typeface="Arial"/>
              </a:rPr>
              <a:t>Challenge yourself </a:t>
            </a:r>
          </a:p>
          <a:p>
            <a:pPr marL="267970" indent="-267970"/>
            <a:r>
              <a:rPr lang="en-AU" sz="1800" dirty="0">
                <a:cs typeface="Arial"/>
              </a:rPr>
              <a:t>Meet new people and have fun </a:t>
            </a:r>
            <a:endParaRPr lang="en-AU" sz="1800" dirty="0">
              <a:cs typeface="Arial" panose="020B0604020202020204" pitchFamily="34" charset="0"/>
            </a:endParaRPr>
          </a:p>
          <a:p>
            <a:pPr marL="267970" indent="-267970"/>
            <a:r>
              <a:rPr lang="en-AU" sz="1800" dirty="0">
                <a:cs typeface="Arial"/>
              </a:rPr>
              <a:t>Global Award recognised in more than 130 countries </a:t>
            </a:r>
            <a:endParaRPr lang="en-AU" sz="1800" dirty="0">
              <a:cs typeface="Arial" panose="020B0604020202020204" pitchFamily="34" charset="0"/>
            </a:endParaRPr>
          </a:p>
          <a:p>
            <a:endParaRPr lang="en-AU" sz="1800" dirty="0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E7DB8D9-8B28-40F2-80B6-9C23CC01F5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06" y="6377509"/>
            <a:ext cx="1982031" cy="32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72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48F7A0-7691-F097-BBA2-71974396E9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dirty="0"/>
              <a:t>Award Framework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04E2D9-06E5-7DC2-3C02-73B86D3ACAAC}"/>
              </a:ext>
            </a:extLst>
          </p:cNvPr>
          <p:cNvPicPr/>
          <p:nvPr/>
        </p:nvPicPr>
        <p:blipFill rotWithShape="1">
          <a:blip r:embed="rId3"/>
          <a:srcRect l="41215" t="35164" r="18783" b="32749"/>
          <a:stretch/>
        </p:blipFill>
        <p:spPr bwMode="auto">
          <a:xfrm>
            <a:off x="297584" y="1138238"/>
            <a:ext cx="11147903" cy="47739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63609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5172354-E49A-47AC-A993-A6AE6D1297D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6" b="4626"/>
          <a:stretch/>
        </p:blipFill>
        <p:spPr>
          <a:xfrm>
            <a:off x="6529387" y="0"/>
            <a:ext cx="5662613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C86B80-68E5-4244-BF55-65EA4C9DE5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dirty="0"/>
              <a:t>Voluntary Service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E75DC2-7E32-4C3E-A89B-F2E9DBDB53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3387" y="1219200"/>
            <a:ext cx="5662613" cy="4680155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AU" sz="1800" i="1" dirty="0"/>
              <a:t>Connect with the community and give service to others.</a:t>
            </a:r>
          </a:p>
          <a:p>
            <a:pPr marL="267970" indent="-267970"/>
            <a:r>
              <a:rPr lang="en-AU" sz="1800" dirty="0">
                <a:cs typeface="Arial"/>
              </a:rPr>
              <a:t>Sport umpiring or coaching </a:t>
            </a:r>
          </a:p>
          <a:p>
            <a:pPr marL="267970" indent="-267970"/>
            <a:r>
              <a:rPr lang="en-AU" sz="1800" dirty="0">
                <a:cs typeface="Arial"/>
              </a:rPr>
              <a:t>Field of play set-up</a:t>
            </a:r>
          </a:p>
          <a:p>
            <a:pPr marL="267970" indent="-267970"/>
            <a:r>
              <a:rPr lang="en-AU" sz="1800" dirty="0">
                <a:cs typeface="Arial"/>
              </a:rPr>
              <a:t>Community groups</a:t>
            </a:r>
          </a:p>
          <a:p>
            <a:pPr marL="267970" indent="-267970"/>
            <a:r>
              <a:rPr lang="en-AU" sz="1800" dirty="0">
                <a:cs typeface="Arial"/>
              </a:rPr>
              <a:t>Award Assistant</a:t>
            </a:r>
          </a:p>
          <a:p>
            <a:pPr marL="267970" indent="-267970"/>
            <a:r>
              <a:rPr lang="en-AU" sz="1800" dirty="0">
                <a:cs typeface="Arial"/>
              </a:rPr>
              <a:t>Community group canteen/BBQ</a:t>
            </a:r>
          </a:p>
          <a:p>
            <a:pPr marL="267970" indent="-267970"/>
            <a:r>
              <a:rPr lang="en-AU" sz="1800" dirty="0">
                <a:cs typeface="Arial"/>
              </a:rPr>
              <a:t>Animal care (RSPCA/WIRES)</a:t>
            </a:r>
          </a:p>
          <a:p>
            <a:pPr marL="267970" indent="-267970"/>
            <a:r>
              <a:rPr lang="en-AU" sz="1800" dirty="0">
                <a:cs typeface="Arial"/>
              </a:rPr>
              <a:t>Environmental care</a:t>
            </a:r>
          </a:p>
          <a:p>
            <a:pPr marL="267970" indent="-267970"/>
            <a:r>
              <a:rPr lang="en-AU" sz="1800" dirty="0">
                <a:cs typeface="Arial"/>
              </a:rPr>
              <a:t>Fundraising</a:t>
            </a:r>
          </a:p>
          <a:p>
            <a:pPr marL="267970" indent="-267970"/>
            <a:r>
              <a:rPr lang="en-AU" sz="1800" dirty="0">
                <a:cs typeface="Arial"/>
              </a:rPr>
              <a:t>Club administration</a:t>
            </a:r>
          </a:p>
          <a:p>
            <a:pPr marL="267970" indent="-267970"/>
            <a:r>
              <a:rPr lang="en-AU" sz="1800" dirty="0">
                <a:cs typeface="Arial"/>
              </a:rPr>
              <a:t>Emergency services (SES/RFS)</a:t>
            </a:r>
          </a:p>
          <a:p>
            <a:pPr marL="267970" indent="-267970"/>
            <a:r>
              <a:rPr lang="en-AU" sz="1800" dirty="0">
                <a:cs typeface="Arial"/>
              </a:rPr>
              <a:t>Environmental regeneration and conservation</a:t>
            </a:r>
          </a:p>
          <a:p>
            <a:pPr marL="267970" indent="-267970"/>
            <a:r>
              <a:rPr lang="en-AU" sz="1800" dirty="0">
                <a:cs typeface="Arial"/>
              </a:rPr>
              <a:t>Youth leadership</a:t>
            </a:r>
          </a:p>
          <a:p>
            <a:pPr marL="267970" indent="-267970"/>
            <a:r>
              <a:rPr lang="en-AU" sz="1800" dirty="0">
                <a:cs typeface="Arial"/>
              </a:rPr>
              <a:t>Tutoring</a:t>
            </a:r>
          </a:p>
          <a:p>
            <a:pPr marL="0" indent="0">
              <a:buNone/>
            </a:pPr>
            <a:endParaRPr lang="en-AU" sz="1800" dirty="0">
              <a:cs typeface="Arial"/>
            </a:endParaRPr>
          </a:p>
          <a:p>
            <a:pPr marL="0" indent="0">
              <a:buNone/>
            </a:pPr>
            <a:r>
              <a:rPr lang="en-AU" sz="1800" dirty="0">
                <a:cs typeface="Arial"/>
              </a:rPr>
              <a:t>Time must be spent on a genuine cause, not for a business, family member, friend of neighbour </a:t>
            </a:r>
          </a:p>
          <a:p>
            <a:pPr marL="0" indent="0">
              <a:buNone/>
            </a:pPr>
            <a:endParaRPr lang="en-AU" sz="1800" i="1" dirty="0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374F566-262C-4D1F-8281-F1BD99388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788" y="6377509"/>
            <a:ext cx="1982031" cy="32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46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3C75F36-0910-4715-B070-9AEBB7620DC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7" r="22477"/>
          <a:stretch/>
        </p:blipFill>
        <p:spPr>
          <a:xfrm>
            <a:off x="0" y="0"/>
            <a:ext cx="5662613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AAF0A-B139-4297-BDB4-B8D55AE5DA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dirty="0"/>
              <a:t>Physical Recreation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845F57-191A-45FF-816C-CA67C41C47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AU" sz="1800" i="1" dirty="0"/>
              <a:t>Improve your health, fitness, team skills and confidence.</a:t>
            </a:r>
          </a:p>
          <a:p>
            <a:pPr marL="0" indent="0" algn="ctr">
              <a:buNone/>
            </a:pPr>
            <a:endParaRPr lang="en-AU" sz="1800" i="1" dirty="0"/>
          </a:p>
          <a:p>
            <a:pPr defTabSz="457200"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ea typeface="+mn-ea"/>
                <a:cs typeface="Arial"/>
              </a:rPr>
              <a:t>Training and playing sports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ea typeface="+mn-ea"/>
                <a:cs typeface="Arial"/>
              </a:rPr>
              <a:t>Gym training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ea typeface="+mn-ea"/>
                <a:cs typeface="Arial"/>
              </a:rPr>
              <a:t>Fitness training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ea typeface="+mn-ea"/>
                <a:cs typeface="Arial"/>
              </a:rPr>
              <a:t>Yoga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ea typeface="+mn-ea"/>
                <a:cs typeface="Arial"/>
              </a:rPr>
              <a:t>Dancing 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ea typeface="+mn-ea"/>
                <a:cs typeface="Arial"/>
              </a:rPr>
              <a:t>Running/jogging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ea typeface="+mn-ea"/>
                <a:cs typeface="Arial"/>
              </a:rPr>
              <a:t>Cycling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ea typeface="+mn-ea"/>
                <a:cs typeface="Arial"/>
              </a:rPr>
              <a:t>Bush walking/hiking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ea typeface="+mn-ea"/>
                <a:cs typeface="Arial"/>
              </a:rPr>
              <a:t>Rowing/kayaking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ea typeface="+mn-ea"/>
                <a:cs typeface="Arial"/>
              </a:rPr>
              <a:t>Martial arts</a:t>
            </a:r>
          </a:p>
          <a:p>
            <a:pPr marL="0" indent="0">
              <a:buNone/>
            </a:pPr>
            <a:endParaRPr lang="en-AU" sz="1800" i="1" dirty="0"/>
          </a:p>
          <a:p>
            <a:pPr marL="0" indent="0">
              <a:buNone/>
            </a:pPr>
            <a:r>
              <a:rPr lang="en-AU" sz="1800" dirty="0"/>
              <a:t>Need help finding a sport? </a:t>
            </a:r>
            <a:br>
              <a:rPr lang="en-AU" sz="1800" dirty="0"/>
            </a:br>
            <a:r>
              <a:rPr lang="en-AU" sz="1800" dirty="0">
                <a:hlinkClick r:id="rId4"/>
              </a:rPr>
              <a:t>Contact the Duke 4Sport partners</a:t>
            </a:r>
            <a:endParaRPr lang="en-AU" sz="1800" dirty="0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5F97F9A-8791-4A4E-90AA-2F9555F9A0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06" y="6377509"/>
            <a:ext cx="1982031" cy="32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45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A124B86-83F8-4C10-B19B-F8262DE3A1D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3" b="7193"/>
          <a:stretch/>
        </p:blipFill>
        <p:spPr>
          <a:xfrm>
            <a:off x="6529387" y="0"/>
            <a:ext cx="5662613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D47D53-78A6-47AF-83ED-F3C4CFB3D7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dirty="0"/>
              <a:t>Skills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FBAE6C-E7A6-4389-BBAF-4D3675EF3F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AU" sz="1800" i="1" dirty="0"/>
              <a:t>Develop your personal interests and non-physical skills</a:t>
            </a:r>
            <a:endParaRPr lang="en-AU" sz="1800" dirty="0"/>
          </a:p>
          <a:p>
            <a:pPr marL="0" indent="0">
              <a:buNone/>
            </a:pPr>
            <a:endParaRPr lang="en-AU" sz="1800" i="1" dirty="0"/>
          </a:p>
          <a:p>
            <a:pPr marL="267970" indent="-267970"/>
            <a:r>
              <a:rPr lang="en-AU" sz="1800" dirty="0">
                <a:cs typeface="Arial"/>
              </a:rPr>
              <a:t>Languages including </a:t>
            </a:r>
            <a:r>
              <a:rPr lang="en-AU" sz="1800" dirty="0" err="1">
                <a:cs typeface="Arial"/>
              </a:rPr>
              <a:t>Auslan</a:t>
            </a:r>
            <a:endParaRPr lang="en-AU" sz="1800" dirty="0">
              <a:cs typeface="Arial"/>
            </a:endParaRPr>
          </a:p>
          <a:p>
            <a:pPr marL="267970" indent="-267970"/>
            <a:r>
              <a:rPr lang="en-AU" sz="1800" dirty="0">
                <a:cs typeface="Arial"/>
              </a:rPr>
              <a:t>Photography</a:t>
            </a:r>
          </a:p>
          <a:p>
            <a:pPr marL="267970" indent="-267970"/>
            <a:r>
              <a:rPr lang="en-AU" sz="1800" dirty="0">
                <a:cs typeface="Arial"/>
              </a:rPr>
              <a:t>Sport game scoring, coaching or officiating </a:t>
            </a:r>
          </a:p>
          <a:p>
            <a:pPr marL="267970" indent="-267970"/>
            <a:r>
              <a:rPr lang="en-AU" sz="1800" dirty="0">
                <a:cs typeface="Arial"/>
              </a:rPr>
              <a:t>Coding</a:t>
            </a:r>
          </a:p>
          <a:p>
            <a:pPr marL="267970" indent="-267970"/>
            <a:r>
              <a:rPr lang="en-AU" sz="1800" dirty="0">
                <a:cs typeface="Arial"/>
              </a:rPr>
              <a:t>Digital media production</a:t>
            </a:r>
          </a:p>
          <a:p>
            <a:pPr marL="267970" indent="-267970"/>
            <a:r>
              <a:rPr lang="en-AU" sz="1800" dirty="0">
                <a:cs typeface="Arial"/>
              </a:rPr>
              <a:t>Music</a:t>
            </a:r>
          </a:p>
          <a:p>
            <a:pPr marL="267970" indent="-267970"/>
            <a:r>
              <a:rPr lang="en-AU" sz="1800" dirty="0">
                <a:cs typeface="Arial"/>
              </a:rPr>
              <a:t>Sewing and cooking</a:t>
            </a:r>
          </a:p>
          <a:p>
            <a:pPr marL="267970" indent="-267970"/>
            <a:r>
              <a:rPr lang="en-AU" sz="1800" dirty="0">
                <a:cs typeface="Arial"/>
              </a:rPr>
              <a:t>Meditation/ mindfulness</a:t>
            </a:r>
          </a:p>
          <a:p>
            <a:pPr marL="0" indent="0">
              <a:buNone/>
            </a:pPr>
            <a:endParaRPr lang="en-AU" sz="1800" i="1" dirty="0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339821F-D382-47D2-A36E-9C0E16FD63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788" y="6377509"/>
            <a:ext cx="1982031" cy="32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21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 title="Adventurous Journey">
            <a:hlinkClick r:id="" action="ppaction://media"/>
            <a:extLst>
              <a:ext uri="{FF2B5EF4-FFF2-40B4-BE49-F238E27FC236}">
                <a16:creationId xmlns:a16="http://schemas.microsoft.com/office/drawing/2014/main" id="{224000D3-BD61-50AB-DA7E-942CE324528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0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67063B-67A7-479D-B361-04E15B38F1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dirty="0"/>
              <a:t>The AJ Process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9D0A310-D532-0466-36F0-DFACA291193B}"/>
              </a:ext>
            </a:extLst>
          </p:cNvPr>
          <p:cNvGrpSpPr/>
          <p:nvPr/>
        </p:nvGrpSpPr>
        <p:grpSpPr>
          <a:xfrm>
            <a:off x="433387" y="1424907"/>
            <a:ext cx="7092951" cy="4085305"/>
            <a:chOff x="837095" y="1619802"/>
            <a:chExt cx="7092951" cy="408530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FAE70FB-D7F2-C09D-A7DD-DE0202DDDB41}"/>
                </a:ext>
              </a:extLst>
            </p:cNvPr>
            <p:cNvSpPr txBox="1"/>
            <p:nvPr/>
          </p:nvSpPr>
          <p:spPr>
            <a:xfrm>
              <a:off x="1069008" y="1797878"/>
              <a:ext cx="2743200" cy="83099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3"/>
                  </a:solidFill>
                  <a:latin typeface="Arial"/>
                  <a:cs typeface="Arial"/>
                </a:rPr>
                <a:t>Preparation and Training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734AE8A-B3FB-CC14-C436-1F314372F2D5}"/>
                </a:ext>
              </a:extLst>
            </p:cNvPr>
            <p:cNvSpPr txBox="1"/>
            <p:nvPr/>
          </p:nvSpPr>
          <p:spPr>
            <a:xfrm>
              <a:off x="903356" y="3134139"/>
              <a:ext cx="3074504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3"/>
                  </a:solidFill>
                  <a:latin typeface="Arial"/>
                  <a:cs typeface="Arial"/>
                </a:rPr>
                <a:t>Practice Journey(s)</a:t>
              </a:r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A770F83-8D26-B071-F23A-20BEF219A58E}"/>
                </a:ext>
              </a:extLst>
            </p:cNvPr>
            <p:cNvSpPr txBox="1"/>
            <p:nvPr/>
          </p:nvSpPr>
          <p:spPr>
            <a:xfrm>
              <a:off x="969617" y="4150139"/>
              <a:ext cx="3052417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accent3"/>
                  </a:solidFill>
                  <a:latin typeface="Arial"/>
                  <a:cs typeface="Arial"/>
                </a:rPr>
                <a:t>Qualifying Journey</a:t>
              </a:r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8380F34-E387-CE16-D153-7AB2CBD7EB67}"/>
                </a:ext>
              </a:extLst>
            </p:cNvPr>
            <p:cNvSpPr txBox="1"/>
            <p:nvPr/>
          </p:nvSpPr>
          <p:spPr>
            <a:xfrm>
              <a:off x="837095" y="5243442"/>
              <a:ext cx="3317459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accent3"/>
                  </a:solidFill>
                  <a:latin typeface="Arial"/>
                  <a:cs typeface="Arial"/>
                </a:rPr>
                <a:t>Qualifying AJ Report</a:t>
              </a:r>
              <a:endParaRPr lang="en-US"/>
            </a:p>
          </p:txBody>
        </p:sp>
        <p:sp>
          <p:nvSpPr>
            <p:cNvPr id="14" name="Arrow: Down 13">
              <a:extLst>
                <a:ext uri="{FF2B5EF4-FFF2-40B4-BE49-F238E27FC236}">
                  <a16:creationId xmlns:a16="http://schemas.microsoft.com/office/drawing/2014/main" id="{C7C1F2CD-A2C3-8C3A-46AE-3440AABB22B3}"/>
                </a:ext>
              </a:extLst>
            </p:cNvPr>
            <p:cNvSpPr/>
            <p:nvPr/>
          </p:nvSpPr>
          <p:spPr>
            <a:xfrm>
              <a:off x="2197601" y="2640931"/>
              <a:ext cx="485913" cy="552174"/>
            </a:xfrm>
            <a:prstGeom prst="down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row: Down 14">
              <a:extLst>
                <a:ext uri="{FF2B5EF4-FFF2-40B4-BE49-F238E27FC236}">
                  <a16:creationId xmlns:a16="http://schemas.microsoft.com/office/drawing/2014/main" id="{0A0FCB1B-B134-265B-A967-CC06C59C3B16}"/>
                </a:ext>
              </a:extLst>
            </p:cNvPr>
            <p:cNvSpPr/>
            <p:nvPr/>
          </p:nvSpPr>
          <p:spPr>
            <a:xfrm>
              <a:off x="2197601" y="3623801"/>
              <a:ext cx="485913" cy="552174"/>
            </a:xfrm>
            <a:prstGeom prst="down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Arrow: Down 15">
              <a:extLst>
                <a:ext uri="{FF2B5EF4-FFF2-40B4-BE49-F238E27FC236}">
                  <a16:creationId xmlns:a16="http://schemas.microsoft.com/office/drawing/2014/main" id="{CFB5A179-22D1-0A03-C61D-F28A20D39C5F}"/>
                </a:ext>
              </a:extLst>
            </p:cNvPr>
            <p:cNvSpPr/>
            <p:nvPr/>
          </p:nvSpPr>
          <p:spPr>
            <a:xfrm>
              <a:off x="2197601" y="4695018"/>
              <a:ext cx="485913" cy="552174"/>
            </a:xfrm>
            <a:prstGeom prst="down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9330E18-2EE0-3C30-6B35-0F98CE175828}"/>
                </a:ext>
              </a:extLst>
            </p:cNvPr>
            <p:cNvSpPr txBox="1"/>
            <p:nvPr/>
          </p:nvSpPr>
          <p:spPr>
            <a:xfrm>
              <a:off x="4303368" y="1619802"/>
              <a:ext cx="3626678" cy="1200329"/>
            </a:xfrm>
            <a:prstGeom prst="rect">
              <a:avLst/>
            </a:prstGeom>
            <a:solidFill>
              <a:schemeClr val="bg2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Ensures Participants are competent in the necessary knowledge and skills to safely undertake their Practice Journey.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93825F6-7D3C-0B6A-7948-AA0912A54196}"/>
                </a:ext>
              </a:extLst>
            </p:cNvPr>
            <p:cNvSpPr txBox="1"/>
            <p:nvPr/>
          </p:nvSpPr>
          <p:spPr>
            <a:xfrm>
              <a:off x="4303368" y="3077541"/>
              <a:ext cx="3626678" cy="646331"/>
            </a:xfrm>
            <a:prstGeom prst="rect">
              <a:avLst/>
            </a:prstGeom>
            <a:solidFill>
              <a:schemeClr val="bg2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Prepares the team for their </a:t>
              </a:r>
              <a:r>
                <a:rPr lang="en-US">
                  <a:latin typeface="Arial"/>
                  <a:cs typeface="Arial"/>
                </a:rPr>
                <a:t>independent Qualifying Journey.</a:t>
              </a:r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EF060CE-6A46-EEBC-BA13-70D24B06A05D}"/>
                </a:ext>
              </a:extLst>
            </p:cNvPr>
            <p:cNvSpPr txBox="1"/>
            <p:nvPr/>
          </p:nvSpPr>
          <p:spPr>
            <a:xfrm>
              <a:off x="4303368" y="4203975"/>
              <a:ext cx="3626678" cy="369332"/>
            </a:xfrm>
            <a:prstGeom prst="rect">
              <a:avLst/>
            </a:prstGeom>
            <a:solidFill>
              <a:schemeClr val="bg2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latin typeface="Arial"/>
                  <a:cs typeface="Arial"/>
                </a:rPr>
                <a:t>Independent team Journey.</a:t>
              </a:r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7FAC26F-D25E-9F80-BD81-8C9EEC862E5B}"/>
                </a:ext>
              </a:extLst>
            </p:cNvPr>
            <p:cNvSpPr txBox="1"/>
            <p:nvPr/>
          </p:nvSpPr>
          <p:spPr>
            <a:xfrm>
              <a:off x="4303367" y="5153714"/>
              <a:ext cx="3626678" cy="369332"/>
            </a:xfrm>
            <a:prstGeom prst="rect">
              <a:avLst/>
            </a:prstGeom>
            <a:solidFill>
              <a:schemeClr val="bg2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Reflection on the AJ</a:t>
              </a:r>
              <a:endParaRPr lang="en-US" dirty="0"/>
            </a:p>
          </p:txBody>
        </p:sp>
      </p:grpSp>
      <p:pic>
        <p:nvPicPr>
          <p:cNvPr id="21" name="Picture 22" descr="A young child standing next to a forest&#10;&#10;Description automatically generated">
            <a:extLst>
              <a:ext uri="{FF2B5EF4-FFF2-40B4-BE49-F238E27FC236}">
                <a16:creationId xmlns:a16="http://schemas.microsoft.com/office/drawing/2014/main" id="{48A64E08-AF9E-BBCA-5362-3AFB14B214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34" r="14257" b="-265"/>
          <a:stretch/>
        </p:blipFill>
        <p:spPr>
          <a:xfrm>
            <a:off x="7909037" y="1340020"/>
            <a:ext cx="3849576" cy="417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0498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1E1E1E"/>
      </a:dk1>
      <a:lt1>
        <a:srgbClr val="FFFFFF"/>
      </a:lt1>
      <a:dk2>
        <a:srgbClr val="882581"/>
      </a:dk2>
      <a:lt2>
        <a:srgbClr val="71A100"/>
      </a:lt2>
      <a:accent1>
        <a:srgbClr val="E40046"/>
      </a:accent1>
      <a:accent2>
        <a:srgbClr val="E1C72C"/>
      </a:accent2>
      <a:accent3>
        <a:srgbClr val="71A100"/>
      </a:accent3>
      <a:accent4>
        <a:srgbClr val="882581"/>
      </a:accent4>
      <a:accent5>
        <a:srgbClr val="009EDC"/>
      </a:accent5>
      <a:accent6>
        <a:srgbClr val="1E1E1E"/>
      </a:accent6>
      <a:hlink>
        <a:srgbClr val="009EDC"/>
      </a:hlink>
      <a:folHlink>
        <a:srgbClr val="E40046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</TotalTime>
  <Words>857</Words>
  <Application>Microsoft Office PowerPoint</Application>
  <PresentationFormat>Widescreen</PresentationFormat>
  <Paragraphs>132</Paragraphs>
  <Slides>12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Puglisi</dc:creator>
  <cp:lastModifiedBy>Matthew Adamson</cp:lastModifiedBy>
  <cp:revision>3</cp:revision>
  <dcterms:created xsi:type="dcterms:W3CDTF">2022-04-28T07:13:29Z</dcterms:created>
  <dcterms:modified xsi:type="dcterms:W3CDTF">2022-07-20T00:59:51Z</dcterms:modified>
</cp:coreProperties>
</file>