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3D_4A8E7B1E.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02_D29281F9.xml" ContentType="application/vnd.ms-powerpoint.comments+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0"/>
  </p:notesMasterIdLst>
  <p:handoutMasterIdLst>
    <p:handoutMasterId r:id="rId21"/>
  </p:handoutMasterIdLst>
  <p:sldIdLst>
    <p:sldId id="261" r:id="rId5"/>
    <p:sldId id="278" r:id="rId6"/>
    <p:sldId id="439" r:id="rId7"/>
    <p:sldId id="297" r:id="rId8"/>
    <p:sldId id="445" r:id="rId9"/>
    <p:sldId id="302" r:id="rId10"/>
    <p:sldId id="316" r:id="rId11"/>
    <p:sldId id="317" r:id="rId12"/>
    <p:sldId id="300" r:id="rId13"/>
    <p:sldId id="315" r:id="rId14"/>
    <p:sldId id="305" r:id="rId15"/>
    <p:sldId id="306" r:id="rId16"/>
    <p:sldId id="320" r:id="rId17"/>
    <p:sldId id="258" r:id="rId18"/>
    <p:sldId id="257" r:id="rId19"/>
  </p:sldIdLst>
  <p:sldSz cx="12192000" cy="6858000"/>
  <p:notesSz cx="6858000" cy="9144000"/>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2664DE5-C327-2C1C-4F85-1E4C9DFA07E6}" name="Nick Titcume" initials="NT" userId="S::nick.titcume@sport.nsw.gov.au::917338fd-ccca-4ded-91c7-fb18f21cec5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3E2E6"/>
    <a:srgbClr val="EBEBEB"/>
    <a:srgbClr val="630019"/>
    <a:srgbClr val="F6ACB6"/>
    <a:srgbClr val="CBEDFD"/>
    <a:srgbClr val="D7153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97E303-1FFF-4952-A793-BA1012940A83}" v="6" dt="2023-06-01T05:18:47.8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1434" y="9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k Foster" userId="41442d6b-f1ba-47ec-a7aa-11eeb26b1b80" providerId="ADAL" clId="{2C97E303-1FFF-4952-A793-BA1012940A83}"/>
    <pc:docChg chg="undo custSel delSld modSld">
      <pc:chgData name="Nick Foster" userId="41442d6b-f1ba-47ec-a7aa-11eeb26b1b80" providerId="ADAL" clId="{2C97E303-1FFF-4952-A793-BA1012940A83}" dt="2023-06-06T04:22:43.884" v="1445" actId="2165"/>
      <pc:docMkLst>
        <pc:docMk/>
      </pc:docMkLst>
      <pc:sldChg chg="modSp mod">
        <pc:chgData name="Nick Foster" userId="41442d6b-f1ba-47ec-a7aa-11eeb26b1b80" providerId="ADAL" clId="{2C97E303-1FFF-4952-A793-BA1012940A83}" dt="2023-06-05T04:20:57.232" v="1363" actId="20577"/>
        <pc:sldMkLst>
          <pc:docMk/>
          <pc:sldMk cId="2367383244" sldId="261"/>
        </pc:sldMkLst>
        <pc:spChg chg="mod">
          <ac:chgData name="Nick Foster" userId="41442d6b-f1ba-47ec-a7aa-11eeb26b1b80" providerId="ADAL" clId="{2C97E303-1FFF-4952-A793-BA1012940A83}" dt="2023-06-05T04:20:57.232" v="1363" actId="20577"/>
          <ac:spMkLst>
            <pc:docMk/>
            <pc:sldMk cId="2367383244" sldId="261"/>
            <ac:spMk id="3" creationId="{AE886BB2-2E6D-3944-7D4A-B4052A314514}"/>
          </ac:spMkLst>
        </pc:spChg>
        <pc:spChg chg="mod">
          <ac:chgData name="Nick Foster" userId="41442d6b-f1ba-47ec-a7aa-11eeb26b1b80" providerId="ADAL" clId="{2C97E303-1FFF-4952-A793-BA1012940A83}" dt="2023-05-23T01:08:03.696" v="1309" actId="20577"/>
          <ac:spMkLst>
            <pc:docMk/>
            <pc:sldMk cId="2367383244" sldId="261"/>
            <ac:spMk id="6" creationId="{E666C0CE-5149-4272-B098-4336C71D7260}"/>
          </ac:spMkLst>
        </pc:spChg>
        <pc:spChg chg="mod">
          <ac:chgData name="Nick Foster" userId="41442d6b-f1ba-47ec-a7aa-11eeb26b1b80" providerId="ADAL" clId="{2C97E303-1FFF-4952-A793-BA1012940A83}" dt="2023-06-05T04:18:04.500" v="1356" actId="20577"/>
          <ac:spMkLst>
            <pc:docMk/>
            <pc:sldMk cId="2367383244" sldId="261"/>
            <ac:spMk id="9" creationId="{3044B33C-5717-4F17-9FB6-DE4C16359E6B}"/>
          </ac:spMkLst>
        </pc:spChg>
      </pc:sldChg>
      <pc:sldChg chg="del">
        <pc:chgData name="Nick Foster" userId="41442d6b-f1ba-47ec-a7aa-11eeb26b1b80" providerId="ADAL" clId="{2C97E303-1FFF-4952-A793-BA1012940A83}" dt="2023-05-22T23:42:23.140" v="1303" actId="47"/>
        <pc:sldMkLst>
          <pc:docMk/>
          <pc:sldMk cId="3196128495" sldId="262"/>
        </pc:sldMkLst>
      </pc:sldChg>
      <pc:sldChg chg="modSp mod">
        <pc:chgData name="Nick Foster" userId="41442d6b-f1ba-47ec-a7aa-11eeb26b1b80" providerId="ADAL" clId="{2C97E303-1FFF-4952-A793-BA1012940A83}" dt="2023-05-22T23:15:25.967" v="334" actId="20577"/>
        <pc:sldMkLst>
          <pc:docMk/>
          <pc:sldMk cId="2970934495" sldId="302"/>
        </pc:sldMkLst>
        <pc:spChg chg="mod">
          <ac:chgData name="Nick Foster" userId="41442d6b-f1ba-47ec-a7aa-11eeb26b1b80" providerId="ADAL" clId="{2C97E303-1FFF-4952-A793-BA1012940A83}" dt="2023-05-22T23:15:25.967" v="334" actId="20577"/>
          <ac:spMkLst>
            <pc:docMk/>
            <pc:sldMk cId="2970934495" sldId="302"/>
            <ac:spMk id="5" creationId="{00000000-0000-0000-0000-000000000000}"/>
          </ac:spMkLst>
        </pc:spChg>
      </pc:sldChg>
      <pc:sldChg chg="addSp modSp mod modAnim">
        <pc:chgData name="Nick Foster" userId="41442d6b-f1ba-47ec-a7aa-11eeb26b1b80" providerId="ADAL" clId="{2C97E303-1FFF-4952-A793-BA1012940A83}" dt="2023-06-05T04:23:18.519" v="1408" actId="20577"/>
        <pc:sldMkLst>
          <pc:docMk/>
          <pc:sldMk cId="1516858257" sldId="305"/>
        </pc:sldMkLst>
        <pc:spChg chg="mod">
          <ac:chgData name="Nick Foster" userId="41442d6b-f1ba-47ec-a7aa-11eeb26b1b80" providerId="ADAL" clId="{2C97E303-1FFF-4952-A793-BA1012940A83}" dt="2023-06-05T04:23:18.519" v="1408" actId="20577"/>
          <ac:spMkLst>
            <pc:docMk/>
            <pc:sldMk cId="1516858257" sldId="305"/>
            <ac:spMk id="11" creationId="{00988871-4DD5-4137-B374-2460E789537F}"/>
          </ac:spMkLst>
        </pc:spChg>
        <pc:picChg chg="add mod">
          <ac:chgData name="Nick Foster" userId="41442d6b-f1ba-47ec-a7aa-11eeb26b1b80" providerId="ADAL" clId="{2C97E303-1FFF-4952-A793-BA1012940A83}" dt="2023-05-30T23:43:42.974" v="1312"/>
          <ac:picMkLst>
            <pc:docMk/>
            <pc:sldMk cId="1516858257" sldId="305"/>
            <ac:picMk id="2" creationId="{1362DBBC-2BD0-A24F-1E40-3919BF7E7147}"/>
          </ac:picMkLst>
        </pc:picChg>
      </pc:sldChg>
      <pc:sldChg chg="modSp mod">
        <pc:chgData name="Nick Foster" userId="41442d6b-f1ba-47ec-a7aa-11eeb26b1b80" providerId="ADAL" clId="{2C97E303-1FFF-4952-A793-BA1012940A83}" dt="2023-05-23T01:32:41.117" v="1311" actId="1037"/>
        <pc:sldMkLst>
          <pc:docMk/>
          <pc:sldMk cId="149971424" sldId="306"/>
        </pc:sldMkLst>
        <pc:spChg chg="mod">
          <ac:chgData name="Nick Foster" userId="41442d6b-f1ba-47ec-a7aa-11eeb26b1b80" providerId="ADAL" clId="{2C97E303-1FFF-4952-A793-BA1012940A83}" dt="2023-05-22T23:38:50.460" v="1118" actId="20577"/>
          <ac:spMkLst>
            <pc:docMk/>
            <pc:sldMk cId="149971424" sldId="306"/>
            <ac:spMk id="5" creationId="{00000000-0000-0000-0000-000000000000}"/>
          </ac:spMkLst>
        </pc:spChg>
        <pc:picChg chg="mod">
          <ac:chgData name="Nick Foster" userId="41442d6b-f1ba-47ec-a7aa-11eeb26b1b80" providerId="ADAL" clId="{2C97E303-1FFF-4952-A793-BA1012940A83}" dt="2023-05-23T01:32:41.117" v="1311" actId="1037"/>
          <ac:picMkLst>
            <pc:docMk/>
            <pc:sldMk cId="149971424" sldId="306"/>
            <ac:picMk id="2" creationId="{8119CF23-573F-93C2-A059-47334E9EC147}"/>
          </ac:picMkLst>
        </pc:picChg>
      </pc:sldChg>
      <pc:sldChg chg="modSp mod">
        <pc:chgData name="Nick Foster" userId="41442d6b-f1ba-47ec-a7aa-11eeb26b1b80" providerId="ADAL" clId="{2C97E303-1FFF-4952-A793-BA1012940A83}" dt="2023-05-22T23:34:38.890" v="960" actId="255"/>
        <pc:sldMkLst>
          <pc:docMk/>
          <pc:sldMk cId="1967825613" sldId="315"/>
        </pc:sldMkLst>
        <pc:spChg chg="mod">
          <ac:chgData name="Nick Foster" userId="41442d6b-f1ba-47ec-a7aa-11eeb26b1b80" providerId="ADAL" clId="{2C97E303-1FFF-4952-A793-BA1012940A83}" dt="2023-05-22T23:34:38.890" v="960" actId="255"/>
          <ac:spMkLst>
            <pc:docMk/>
            <pc:sldMk cId="1967825613" sldId="315"/>
            <ac:spMk id="9" creationId="{23B415D1-8F66-4D94-90E9-6034DBFD94C7}"/>
          </ac:spMkLst>
        </pc:spChg>
      </pc:sldChg>
      <pc:sldChg chg="modSp mod">
        <pc:chgData name="Nick Foster" userId="41442d6b-f1ba-47ec-a7aa-11eeb26b1b80" providerId="ADAL" clId="{2C97E303-1FFF-4952-A793-BA1012940A83}" dt="2023-05-22T23:16:11.896" v="339" actId="20577"/>
        <pc:sldMkLst>
          <pc:docMk/>
          <pc:sldMk cId="553344697" sldId="316"/>
        </pc:sldMkLst>
        <pc:spChg chg="mod">
          <ac:chgData name="Nick Foster" userId="41442d6b-f1ba-47ec-a7aa-11eeb26b1b80" providerId="ADAL" clId="{2C97E303-1FFF-4952-A793-BA1012940A83}" dt="2023-05-22T23:16:11.896" v="339" actId="20577"/>
          <ac:spMkLst>
            <pc:docMk/>
            <pc:sldMk cId="553344697" sldId="316"/>
            <ac:spMk id="2" creationId="{ECC10E22-68D7-465E-9395-73EE404AFE27}"/>
          </ac:spMkLst>
        </pc:spChg>
      </pc:sldChg>
      <pc:sldChg chg="modSp mod modCm">
        <pc:chgData name="Nick Foster" userId="41442d6b-f1ba-47ec-a7aa-11eeb26b1b80" providerId="ADAL" clId="{2C97E303-1FFF-4952-A793-BA1012940A83}" dt="2023-05-22T23:17:42.606" v="345" actId="20577"/>
        <pc:sldMkLst>
          <pc:docMk/>
          <pc:sldMk cId="1250851614" sldId="317"/>
        </pc:sldMkLst>
        <pc:spChg chg="mod">
          <ac:chgData name="Nick Foster" userId="41442d6b-f1ba-47ec-a7aa-11eeb26b1b80" providerId="ADAL" clId="{2C97E303-1FFF-4952-A793-BA1012940A83}" dt="2023-05-22T23:17:42.606" v="345" actId="20577"/>
          <ac:spMkLst>
            <pc:docMk/>
            <pc:sldMk cId="1250851614" sldId="317"/>
            <ac:spMk id="5" creationId="{00000000-0000-0000-0000-000000000000}"/>
          </ac:spMkLst>
        </pc:spChg>
        <pc:extLst>
          <p:ext xmlns:p="http://schemas.openxmlformats.org/presentationml/2006/main" uri="{D6D511B9-2390-475A-947B-AFAB55BFBCF1}">
            <pc226:cmChg xmlns:pc226="http://schemas.microsoft.com/office/powerpoint/2022/06/main/command" chg="mod">
              <pc226:chgData name="Nick Foster" userId="41442d6b-f1ba-47ec-a7aa-11eeb26b1b80" providerId="ADAL" clId="{2C97E303-1FFF-4952-A793-BA1012940A83}" dt="2023-05-22T23:17:42.606" v="345" actId="20577"/>
              <pc2:cmMkLst xmlns:pc2="http://schemas.microsoft.com/office/powerpoint/2019/9/main/command">
                <pc:docMk/>
                <pc:sldMk cId="1250851614" sldId="317"/>
                <pc2:cmMk id="{100E5173-9AF2-44B7-A824-3F0C479D88E1}"/>
              </pc2:cmMkLst>
            </pc226:cmChg>
          </p:ext>
        </pc:extLst>
      </pc:sldChg>
      <pc:sldChg chg="addSp delSp modSp mod">
        <pc:chgData name="Nick Foster" userId="41442d6b-f1ba-47ec-a7aa-11eeb26b1b80" providerId="ADAL" clId="{2C97E303-1FFF-4952-A793-BA1012940A83}" dt="2023-06-06T04:22:43.884" v="1445" actId="2165"/>
        <pc:sldMkLst>
          <pc:docMk/>
          <pc:sldMk cId="3797921823" sldId="320"/>
        </pc:sldMkLst>
        <pc:graphicFrameChg chg="add del mod modGraphic">
          <ac:chgData name="Nick Foster" userId="41442d6b-f1ba-47ec-a7aa-11eeb26b1b80" providerId="ADAL" clId="{2C97E303-1FFF-4952-A793-BA1012940A83}" dt="2023-06-06T04:22:43.884" v="1445" actId="2165"/>
          <ac:graphicFrameMkLst>
            <pc:docMk/>
            <pc:sldMk cId="3797921823" sldId="320"/>
            <ac:graphicFrameMk id="15" creationId="{9D91D301-B106-4F6A-B988-F34AC835E1DB}"/>
          </ac:graphicFrameMkLst>
        </pc:graphicFrameChg>
      </pc:sldChg>
      <pc:sldChg chg="modSp mod">
        <pc:chgData name="Nick Foster" userId="41442d6b-f1ba-47ec-a7aa-11eeb26b1b80" providerId="ADAL" clId="{2C97E303-1FFF-4952-A793-BA1012940A83}" dt="2023-06-05T04:22:53.045" v="1392" actId="20577"/>
        <pc:sldMkLst>
          <pc:docMk/>
          <pc:sldMk cId="141201391" sldId="445"/>
        </pc:sldMkLst>
        <pc:spChg chg="mod">
          <ac:chgData name="Nick Foster" userId="41442d6b-f1ba-47ec-a7aa-11eeb26b1b80" providerId="ADAL" clId="{2C97E303-1FFF-4952-A793-BA1012940A83}" dt="2023-05-22T23:13:01.487" v="66" actId="20577"/>
          <ac:spMkLst>
            <pc:docMk/>
            <pc:sldMk cId="141201391" sldId="445"/>
            <ac:spMk id="2" creationId="{ECC10E22-68D7-465E-9395-73EE404AFE27}"/>
          </ac:spMkLst>
        </pc:spChg>
        <pc:spChg chg="mod">
          <ac:chgData name="Nick Foster" userId="41442d6b-f1ba-47ec-a7aa-11eeb26b1b80" providerId="ADAL" clId="{2C97E303-1FFF-4952-A793-BA1012940A83}" dt="2023-06-05T04:22:53.045" v="1392" actId="20577"/>
          <ac:spMkLst>
            <pc:docMk/>
            <pc:sldMk cId="141201391" sldId="445"/>
            <ac:spMk id="12" creationId="{92E9D410-EA1B-41AC-9A2B-749FC8244FB6}"/>
          </ac:spMkLst>
        </pc:spChg>
        <pc:spChg chg="mod">
          <ac:chgData name="Nick Foster" userId="41442d6b-f1ba-47ec-a7aa-11eeb26b1b80" providerId="ADAL" clId="{2C97E303-1FFF-4952-A793-BA1012940A83}" dt="2023-06-05T04:22:42.980" v="1383" actId="20577"/>
          <ac:spMkLst>
            <pc:docMk/>
            <pc:sldMk cId="141201391" sldId="445"/>
            <ac:spMk id="13" creationId="{87513CFD-C7B6-4FD4-9020-0F5A6E8871C9}"/>
          </ac:spMkLst>
        </pc:spChg>
      </pc:sldChg>
    </pc:docChg>
  </pc:docChgLst>
  <pc:docChgLst>
    <pc:chgData name="Nick Titcume" userId="917338fd-ccca-4ded-91c7-fb18f21cec5b" providerId="ADAL" clId="{3FFE2E7C-D554-4C7B-AA9A-1A9B7C6F8030}"/>
    <pc:docChg chg="modSld">
      <pc:chgData name="Nick Titcume" userId="917338fd-ccca-4ded-91c7-fb18f21cec5b" providerId="ADAL" clId="{3FFE2E7C-D554-4C7B-AA9A-1A9B7C6F8030}" dt="2023-06-01T00:23:59.944" v="65"/>
      <pc:docMkLst>
        <pc:docMk/>
      </pc:docMkLst>
      <pc:sldChg chg="addSp delSp modSp mod modTransition modAnim modNotesTx">
        <pc:chgData name="Nick Titcume" userId="917338fd-ccca-4ded-91c7-fb18f21cec5b" providerId="ADAL" clId="{3FFE2E7C-D554-4C7B-AA9A-1A9B7C6F8030}" dt="2023-06-01T00:23:02.742" v="62"/>
        <pc:sldMkLst>
          <pc:docMk/>
          <pc:sldMk cId="912994617" sldId="300"/>
        </pc:sldMkLst>
        <pc:picChg chg="del">
          <ac:chgData name="Nick Titcume" userId="917338fd-ccca-4ded-91c7-fb18f21cec5b" providerId="ADAL" clId="{3FFE2E7C-D554-4C7B-AA9A-1A9B7C6F8030}" dt="2023-05-29T04:17:15.936" v="30"/>
          <ac:picMkLst>
            <pc:docMk/>
            <pc:sldMk cId="912994617" sldId="300"/>
            <ac:picMk id="4" creationId="{0DD2616D-9951-5715-B28A-379575DDD776}"/>
          </ac:picMkLst>
        </pc:picChg>
        <pc:picChg chg="add del mod ord">
          <ac:chgData name="Nick Titcume" userId="917338fd-ccca-4ded-91c7-fb18f21cec5b" providerId="ADAL" clId="{3FFE2E7C-D554-4C7B-AA9A-1A9B7C6F8030}" dt="2023-06-01T00:23:02.742" v="62"/>
          <ac:picMkLst>
            <pc:docMk/>
            <pc:sldMk cId="912994617" sldId="300"/>
            <ac:picMk id="5" creationId="{821F00F7-79D4-E590-3736-3D7A19D8F28E}"/>
          </ac:picMkLst>
        </pc:picChg>
        <pc:picChg chg="add mod">
          <ac:chgData name="Nick Titcume" userId="917338fd-ccca-4ded-91c7-fb18f21cec5b" providerId="ADAL" clId="{3FFE2E7C-D554-4C7B-AA9A-1A9B7C6F8030}" dt="2023-06-01T00:23:02.742" v="62"/>
          <ac:picMkLst>
            <pc:docMk/>
            <pc:sldMk cId="912994617" sldId="300"/>
            <ac:picMk id="6" creationId="{F982F032-D9A5-2930-D127-204A01B8053F}"/>
          </ac:picMkLst>
        </pc:picChg>
        <pc:picChg chg="add del mod">
          <ac:chgData name="Nick Titcume" userId="917338fd-ccca-4ded-91c7-fb18f21cec5b" providerId="ADAL" clId="{3FFE2E7C-D554-4C7B-AA9A-1A9B7C6F8030}" dt="2023-05-29T04:17:54.142" v="31"/>
          <ac:picMkLst>
            <pc:docMk/>
            <pc:sldMk cId="912994617" sldId="300"/>
            <ac:picMk id="7" creationId="{9BFCB248-4048-B775-737A-02FA8090E1DE}"/>
          </ac:picMkLst>
        </pc:picChg>
        <pc:picChg chg="add del mod">
          <ac:chgData name="Nick Titcume" userId="917338fd-ccca-4ded-91c7-fb18f21cec5b" providerId="ADAL" clId="{3FFE2E7C-D554-4C7B-AA9A-1A9B7C6F8030}" dt="2023-06-01T00:22:19.467" v="61"/>
          <ac:picMkLst>
            <pc:docMk/>
            <pc:sldMk cId="912994617" sldId="300"/>
            <ac:picMk id="9" creationId="{6424B925-19D8-133B-3D98-23BFF81068B9}"/>
          </ac:picMkLst>
        </pc:picChg>
      </pc:sldChg>
      <pc:sldChg chg="addSp delSp modSp mod modTransition modAnim modNotesTx">
        <pc:chgData name="Nick Titcume" userId="917338fd-ccca-4ded-91c7-fb18f21cec5b" providerId="ADAL" clId="{3FFE2E7C-D554-4C7B-AA9A-1A9B7C6F8030}" dt="2023-06-01T00:19:50.482" v="50"/>
        <pc:sldMkLst>
          <pc:docMk/>
          <pc:sldMk cId="2970934495" sldId="302"/>
        </pc:sldMkLst>
        <pc:picChg chg="del">
          <ac:chgData name="Nick Titcume" userId="917338fd-ccca-4ded-91c7-fb18f21cec5b" providerId="ADAL" clId="{3FFE2E7C-D554-4C7B-AA9A-1A9B7C6F8030}" dt="2023-05-29T04:08:47.034" v="9"/>
          <ac:picMkLst>
            <pc:docMk/>
            <pc:sldMk cId="2970934495" sldId="302"/>
            <ac:picMk id="3" creationId="{9F924A6F-FBB2-7522-B167-371644B99CEB}"/>
          </ac:picMkLst>
        </pc:picChg>
        <pc:picChg chg="add del mod">
          <ac:chgData name="Nick Titcume" userId="917338fd-ccca-4ded-91c7-fb18f21cec5b" providerId="ADAL" clId="{3FFE2E7C-D554-4C7B-AA9A-1A9B7C6F8030}" dt="2023-05-29T04:08:54.032" v="10"/>
          <ac:picMkLst>
            <pc:docMk/>
            <pc:sldMk cId="2970934495" sldId="302"/>
            <ac:picMk id="13" creationId="{DEE7C687-E0FB-AA37-E8FA-C546F6591BC7}"/>
          </ac:picMkLst>
        </pc:picChg>
        <pc:picChg chg="add del mod">
          <ac:chgData name="Nick Titcume" userId="917338fd-ccca-4ded-91c7-fb18f21cec5b" providerId="ADAL" clId="{3FFE2E7C-D554-4C7B-AA9A-1A9B7C6F8030}" dt="2023-05-29T04:08:58.753" v="12"/>
          <ac:picMkLst>
            <pc:docMk/>
            <pc:sldMk cId="2970934495" sldId="302"/>
            <ac:picMk id="14" creationId="{84F40FB8-F578-4B33-E1D2-E809CA42D690}"/>
          </ac:picMkLst>
        </pc:picChg>
        <pc:picChg chg="add del mod ord">
          <ac:chgData name="Nick Titcume" userId="917338fd-ccca-4ded-91c7-fb18f21cec5b" providerId="ADAL" clId="{3FFE2E7C-D554-4C7B-AA9A-1A9B7C6F8030}" dt="2023-06-01T00:19:50.482" v="50"/>
          <ac:picMkLst>
            <pc:docMk/>
            <pc:sldMk cId="2970934495" sldId="302"/>
            <ac:picMk id="15" creationId="{FB80A384-1035-0D2B-2CB9-81914A4E440C}"/>
          </ac:picMkLst>
        </pc:picChg>
        <pc:picChg chg="add mod">
          <ac:chgData name="Nick Titcume" userId="917338fd-ccca-4ded-91c7-fb18f21cec5b" providerId="ADAL" clId="{3FFE2E7C-D554-4C7B-AA9A-1A9B7C6F8030}" dt="2023-06-01T00:19:50.482" v="50"/>
          <ac:picMkLst>
            <pc:docMk/>
            <pc:sldMk cId="2970934495" sldId="302"/>
            <ac:picMk id="16" creationId="{E23E66C8-055A-123A-D8C1-6814D63630F8}"/>
          </ac:picMkLst>
        </pc:picChg>
        <pc:picChg chg="add del mod ord">
          <ac:chgData name="Nick Titcume" userId="917338fd-ccca-4ded-91c7-fb18f21cec5b" providerId="ADAL" clId="{3FFE2E7C-D554-4C7B-AA9A-1A9B7C6F8030}" dt="2023-05-29T04:09:16.684" v="13"/>
          <ac:picMkLst>
            <pc:docMk/>
            <pc:sldMk cId="2970934495" sldId="302"/>
            <ac:picMk id="18" creationId="{8669C512-A531-A48D-78E9-19B5CD881A98}"/>
          </ac:picMkLst>
        </pc:picChg>
        <pc:picChg chg="add del mod">
          <ac:chgData name="Nick Titcume" userId="917338fd-ccca-4ded-91c7-fb18f21cec5b" providerId="ADAL" clId="{3FFE2E7C-D554-4C7B-AA9A-1A9B7C6F8030}" dt="2023-05-29T04:09:46.119" v="15"/>
          <ac:picMkLst>
            <pc:docMk/>
            <pc:sldMk cId="2970934495" sldId="302"/>
            <ac:picMk id="19" creationId="{B6E1D975-AFE5-0FAA-6E45-80B2DD564607}"/>
          </ac:picMkLst>
        </pc:picChg>
        <pc:picChg chg="add del mod ord">
          <ac:chgData name="Nick Titcume" userId="917338fd-ccca-4ded-91c7-fb18f21cec5b" providerId="ADAL" clId="{3FFE2E7C-D554-4C7B-AA9A-1A9B7C6F8030}" dt="2023-05-29T04:10:35.399" v="16"/>
          <ac:picMkLst>
            <pc:docMk/>
            <pc:sldMk cId="2970934495" sldId="302"/>
            <ac:picMk id="22" creationId="{7A3B437D-7D11-4E4A-0170-439996720D16}"/>
          </ac:picMkLst>
        </pc:picChg>
        <pc:picChg chg="add del mod">
          <ac:chgData name="Nick Titcume" userId="917338fd-ccca-4ded-91c7-fb18f21cec5b" providerId="ADAL" clId="{3FFE2E7C-D554-4C7B-AA9A-1A9B7C6F8030}" dt="2023-06-01T00:19:04.540" v="49"/>
          <ac:picMkLst>
            <pc:docMk/>
            <pc:sldMk cId="2970934495" sldId="302"/>
            <ac:picMk id="23" creationId="{8A574256-BE5C-1C77-8FE0-502A60191BA7}"/>
          </ac:picMkLst>
        </pc:picChg>
      </pc:sldChg>
      <pc:sldChg chg="delSp">
        <pc:chgData name="Nick Titcume" userId="917338fd-ccca-4ded-91c7-fb18f21cec5b" providerId="ADAL" clId="{3FFE2E7C-D554-4C7B-AA9A-1A9B7C6F8030}" dt="2023-05-29T04:19:49.587" v="37"/>
        <pc:sldMkLst>
          <pc:docMk/>
          <pc:sldMk cId="1516858257" sldId="305"/>
        </pc:sldMkLst>
        <pc:picChg chg="del">
          <ac:chgData name="Nick Titcume" userId="917338fd-ccca-4ded-91c7-fb18f21cec5b" providerId="ADAL" clId="{3FFE2E7C-D554-4C7B-AA9A-1A9B7C6F8030}" dt="2023-05-29T04:19:49.587" v="37"/>
          <ac:picMkLst>
            <pc:docMk/>
            <pc:sldMk cId="1516858257" sldId="305"/>
            <ac:picMk id="4" creationId="{530913F6-A9DD-C19B-6762-6C91BBA12F3C}"/>
          </ac:picMkLst>
        </pc:picChg>
      </pc:sldChg>
      <pc:sldChg chg="addSp delSp modSp mod modTransition modAnim modNotesTx">
        <pc:chgData name="Nick Titcume" userId="917338fd-ccca-4ded-91c7-fb18f21cec5b" providerId="ADAL" clId="{3FFE2E7C-D554-4C7B-AA9A-1A9B7C6F8030}" dt="2023-06-01T00:21:35.610" v="59"/>
        <pc:sldMkLst>
          <pc:docMk/>
          <pc:sldMk cId="553344697" sldId="316"/>
        </pc:sldMkLst>
        <pc:picChg chg="del">
          <ac:chgData name="Nick Titcume" userId="917338fd-ccca-4ded-91c7-fb18f21cec5b" providerId="ADAL" clId="{3FFE2E7C-D554-4C7B-AA9A-1A9B7C6F8030}" dt="2023-05-29T04:14:15.949" v="18"/>
          <ac:picMkLst>
            <pc:docMk/>
            <pc:sldMk cId="553344697" sldId="316"/>
            <ac:picMk id="4" creationId="{BC086DB7-16B5-807B-76ED-DE4C4E7BF506}"/>
          </ac:picMkLst>
        </pc:picChg>
        <pc:picChg chg="add del mod ord">
          <ac:chgData name="Nick Titcume" userId="917338fd-ccca-4ded-91c7-fb18f21cec5b" providerId="ADAL" clId="{3FFE2E7C-D554-4C7B-AA9A-1A9B7C6F8030}" dt="2023-06-01T00:20:24.411" v="53"/>
          <ac:picMkLst>
            <pc:docMk/>
            <pc:sldMk cId="553344697" sldId="316"/>
            <ac:picMk id="10" creationId="{21EE4B24-3DC2-BC89-76D1-9428BA3C440A}"/>
          </ac:picMkLst>
        </pc:picChg>
        <pc:picChg chg="add del mod">
          <ac:chgData name="Nick Titcume" userId="917338fd-ccca-4ded-91c7-fb18f21cec5b" providerId="ADAL" clId="{3FFE2E7C-D554-4C7B-AA9A-1A9B7C6F8030}" dt="2023-06-01T00:20:28.009" v="55"/>
          <ac:picMkLst>
            <pc:docMk/>
            <pc:sldMk cId="553344697" sldId="316"/>
            <ac:picMk id="11" creationId="{EF81AE04-5108-3C4C-68EC-3DF6221B77DA}"/>
          </ac:picMkLst>
        </pc:picChg>
        <pc:picChg chg="add del mod">
          <ac:chgData name="Nick Titcume" userId="917338fd-ccca-4ded-91c7-fb18f21cec5b" providerId="ADAL" clId="{3FFE2E7C-D554-4C7B-AA9A-1A9B7C6F8030}" dt="2023-05-29T04:14:32.340" v="19"/>
          <ac:picMkLst>
            <pc:docMk/>
            <pc:sldMk cId="553344697" sldId="316"/>
            <ac:picMk id="12" creationId="{46B156A5-E2A0-209C-F237-18768ED1300B}"/>
          </ac:picMkLst>
        </pc:picChg>
        <pc:picChg chg="add del mod">
          <ac:chgData name="Nick Titcume" userId="917338fd-ccca-4ded-91c7-fb18f21cec5b" providerId="ADAL" clId="{3FFE2E7C-D554-4C7B-AA9A-1A9B7C6F8030}" dt="2023-05-29T04:14:34.647" v="21"/>
          <ac:picMkLst>
            <pc:docMk/>
            <pc:sldMk cId="553344697" sldId="316"/>
            <ac:picMk id="13" creationId="{8DE2E7D9-088A-171A-460C-491063634463}"/>
          </ac:picMkLst>
        </pc:picChg>
        <pc:picChg chg="add del mod ord">
          <ac:chgData name="Nick Titcume" userId="917338fd-ccca-4ded-91c7-fb18f21cec5b" providerId="ADAL" clId="{3FFE2E7C-D554-4C7B-AA9A-1A9B7C6F8030}" dt="2023-06-01T00:20:35.763" v="56"/>
          <ac:picMkLst>
            <pc:docMk/>
            <pc:sldMk cId="553344697" sldId="316"/>
            <ac:picMk id="14" creationId="{8A712C80-741B-1998-178D-82C30CCD5737}"/>
          </ac:picMkLst>
        </pc:picChg>
        <pc:picChg chg="add del mod">
          <ac:chgData name="Nick Titcume" userId="917338fd-ccca-4ded-91c7-fb18f21cec5b" providerId="ADAL" clId="{3FFE2E7C-D554-4C7B-AA9A-1A9B7C6F8030}" dt="2023-06-01T00:20:39.939" v="58"/>
          <ac:picMkLst>
            <pc:docMk/>
            <pc:sldMk cId="553344697" sldId="316"/>
            <ac:picMk id="15" creationId="{02423D7E-A030-4233-CC6F-7974FB45BD59}"/>
          </ac:picMkLst>
        </pc:picChg>
        <pc:picChg chg="add del mod ord">
          <ac:chgData name="Nick Titcume" userId="917338fd-ccca-4ded-91c7-fb18f21cec5b" providerId="ADAL" clId="{3FFE2E7C-D554-4C7B-AA9A-1A9B7C6F8030}" dt="2023-05-29T04:14:42.573" v="22"/>
          <ac:picMkLst>
            <pc:docMk/>
            <pc:sldMk cId="553344697" sldId="316"/>
            <ac:picMk id="16" creationId="{DF75601C-7E4D-024D-2773-3C15CD660DEE}"/>
          </ac:picMkLst>
        </pc:picChg>
        <pc:picChg chg="add del mod">
          <ac:chgData name="Nick Titcume" userId="917338fd-ccca-4ded-91c7-fb18f21cec5b" providerId="ADAL" clId="{3FFE2E7C-D554-4C7B-AA9A-1A9B7C6F8030}" dt="2023-05-29T04:14:46.907" v="24"/>
          <ac:picMkLst>
            <pc:docMk/>
            <pc:sldMk cId="553344697" sldId="316"/>
            <ac:picMk id="17" creationId="{94080330-9C47-EE97-3D18-7E6A40FC1FD3}"/>
          </ac:picMkLst>
        </pc:picChg>
        <pc:picChg chg="add del mod ord">
          <ac:chgData name="Nick Titcume" userId="917338fd-ccca-4ded-91c7-fb18f21cec5b" providerId="ADAL" clId="{3FFE2E7C-D554-4C7B-AA9A-1A9B7C6F8030}" dt="2023-06-01T00:21:35.610" v="59"/>
          <ac:picMkLst>
            <pc:docMk/>
            <pc:sldMk cId="553344697" sldId="316"/>
            <ac:picMk id="18" creationId="{441DED52-2555-AB28-9D28-74B7B537BA03}"/>
          </ac:picMkLst>
        </pc:picChg>
        <pc:picChg chg="add mod">
          <ac:chgData name="Nick Titcume" userId="917338fd-ccca-4ded-91c7-fb18f21cec5b" providerId="ADAL" clId="{3FFE2E7C-D554-4C7B-AA9A-1A9B7C6F8030}" dt="2023-06-01T00:21:35.610" v="59"/>
          <ac:picMkLst>
            <pc:docMk/>
            <pc:sldMk cId="553344697" sldId="316"/>
            <ac:picMk id="19" creationId="{24318785-7AA4-FF99-5AE6-D8F845264882}"/>
          </ac:picMkLst>
        </pc:picChg>
        <pc:picChg chg="add del mod ord">
          <ac:chgData name="Nick Titcume" userId="917338fd-ccca-4ded-91c7-fb18f21cec5b" providerId="ADAL" clId="{3FFE2E7C-D554-4C7B-AA9A-1A9B7C6F8030}" dt="2023-05-29T04:15:20.744" v="25"/>
          <ac:picMkLst>
            <pc:docMk/>
            <pc:sldMk cId="553344697" sldId="316"/>
            <ac:picMk id="20" creationId="{3305CDC5-B17F-75E5-1D28-01A4360E06C5}"/>
          </ac:picMkLst>
        </pc:picChg>
        <pc:picChg chg="add del mod">
          <ac:chgData name="Nick Titcume" userId="917338fd-ccca-4ded-91c7-fb18f21cec5b" providerId="ADAL" clId="{3FFE2E7C-D554-4C7B-AA9A-1A9B7C6F8030}" dt="2023-05-29T04:15:45.586" v="27"/>
          <ac:picMkLst>
            <pc:docMk/>
            <pc:sldMk cId="553344697" sldId="316"/>
            <ac:picMk id="21" creationId="{8B488560-C52C-4402-BD44-CA8D31457031}"/>
          </ac:picMkLst>
        </pc:picChg>
        <pc:picChg chg="add del mod ord">
          <ac:chgData name="Nick Titcume" userId="917338fd-ccca-4ded-91c7-fb18f21cec5b" providerId="ADAL" clId="{3FFE2E7C-D554-4C7B-AA9A-1A9B7C6F8030}" dt="2023-05-29T04:16:39.581" v="28"/>
          <ac:picMkLst>
            <pc:docMk/>
            <pc:sldMk cId="553344697" sldId="316"/>
            <ac:picMk id="25" creationId="{957BB8C8-E4F9-E89B-ED4F-5984F135393C}"/>
          </ac:picMkLst>
        </pc:picChg>
        <pc:picChg chg="add del mod">
          <ac:chgData name="Nick Titcume" userId="917338fd-ccca-4ded-91c7-fb18f21cec5b" providerId="ADAL" clId="{3FFE2E7C-D554-4C7B-AA9A-1A9B7C6F8030}" dt="2023-06-01T00:20:16.604" v="52"/>
          <ac:picMkLst>
            <pc:docMk/>
            <pc:sldMk cId="553344697" sldId="316"/>
            <ac:picMk id="26" creationId="{F6CE8664-B9C0-5927-C375-CC7842E60CA3}"/>
          </ac:picMkLst>
        </pc:picChg>
      </pc:sldChg>
      <pc:sldChg chg="addSp delSp modSp mod modTransition modAnim modNotesTx">
        <pc:chgData name="Nick Titcume" userId="917338fd-ccca-4ded-91c7-fb18f21cec5b" providerId="ADAL" clId="{3FFE2E7C-D554-4C7B-AA9A-1A9B7C6F8030}" dt="2023-06-01T00:23:59.944" v="65"/>
        <pc:sldMkLst>
          <pc:docMk/>
          <pc:sldMk cId="3797921823" sldId="320"/>
        </pc:sldMkLst>
        <pc:picChg chg="del">
          <ac:chgData name="Nick Titcume" userId="917338fd-ccca-4ded-91c7-fb18f21cec5b" providerId="ADAL" clId="{3FFE2E7C-D554-4C7B-AA9A-1A9B7C6F8030}" dt="2023-05-29T04:18:41.988" v="33"/>
          <ac:picMkLst>
            <pc:docMk/>
            <pc:sldMk cId="3797921823" sldId="320"/>
            <ac:picMk id="2" creationId="{5DDAEAE6-8294-B632-A603-4008D2132EF3}"/>
          </ac:picMkLst>
        </pc:picChg>
        <pc:picChg chg="add del mod ord">
          <ac:chgData name="Nick Titcume" userId="917338fd-ccca-4ded-91c7-fb18f21cec5b" providerId="ADAL" clId="{3FFE2E7C-D554-4C7B-AA9A-1A9B7C6F8030}" dt="2023-06-01T00:23:59.944" v="65"/>
          <ac:picMkLst>
            <pc:docMk/>
            <pc:sldMk cId="3797921823" sldId="320"/>
            <ac:picMk id="3" creationId="{C934E9AD-A7C1-1358-CFC3-BE2EBE0BB8FB}"/>
          </ac:picMkLst>
        </pc:picChg>
        <pc:picChg chg="add del mod">
          <ac:chgData name="Nick Titcume" userId="917338fd-ccca-4ded-91c7-fb18f21cec5b" providerId="ADAL" clId="{3FFE2E7C-D554-4C7B-AA9A-1A9B7C6F8030}" dt="2023-05-29T04:19:16.079" v="34"/>
          <ac:picMkLst>
            <pc:docMk/>
            <pc:sldMk cId="3797921823" sldId="320"/>
            <ac:picMk id="4" creationId="{01EC5AAF-61C0-5FA5-C71F-B7855413C77E}"/>
          </ac:picMkLst>
        </pc:picChg>
        <pc:picChg chg="add mod">
          <ac:chgData name="Nick Titcume" userId="917338fd-ccca-4ded-91c7-fb18f21cec5b" providerId="ADAL" clId="{3FFE2E7C-D554-4C7B-AA9A-1A9B7C6F8030}" dt="2023-06-01T00:23:59.944" v="65"/>
          <ac:picMkLst>
            <pc:docMk/>
            <pc:sldMk cId="3797921823" sldId="320"/>
            <ac:picMk id="4" creationId="{CDCB1E4F-7C32-CCCB-165D-FE054B1E274F}"/>
          </ac:picMkLst>
        </pc:picChg>
        <pc:picChg chg="add del mod">
          <ac:chgData name="Nick Titcume" userId="917338fd-ccca-4ded-91c7-fb18f21cec5b" providerId="ADAL" clId="{3FFE2E7C-D554-4C7B-AA9A-1A9B7C6F8030}" dt="2023-05-29T04:19:43.452" v="36"/>
          <ac:picMkLst>
            <pc:docMk/>
            <pc:sldMk cId="3797921823" sldId="320"/>
            <ac:picMk id="5" creationId="{5E41BA0F-D496-44C9-E75A-DEC8B616BB4F}"/>
          </ac:picMkLst>
        </pc:picChg>
        <pc:picChg chg="add del mod ord">
          <ac:chgData name="Nick Titcume" userId="917338fd-ccca-4ded-91c7-fb18f21cec5b" providerId="ADAL" clId="{3FFE2E7C-D554-4C7B-AA9A-1A9B7C6F8030}" dt="2023-05-29T04:20:24.752" v="38"/>
          <ac:picMkLst>
            <pc:docMk/>
            <pc:sldMk cId="3797921823" sldId="320"/>
            <ac:picMk id="10" creationId="{093C09AD-8C9E-F1C2-435E-97A8DE157EBF}"/>
          </ac:picMkLst>
        </pc:picChg>
        <pc:picChg chg="add del mod">
          <ac:chgData name="Nick Titcume" userId="917338fd-ccca-4ded-91c7-fb18f21cec5b" providerId="ADAL" clId="{3FFE2E7C-D554-4C7B-AA9A-1A9B7C6F8030}" dt="2023-05-29T04:20:43.044" v="40"/>
          <ac:picMkLst>
            <pc:docMk/>
            <pc:sldMk cId="3797921823" sldId="320"/>
            <ac:picMk id="11" creationId="{1C816C6C-D815-1A70-AD25-1B3BF3ADFFC1}"/>
          </ac:picMkLst>
        </pc:picChg>
        <pc:picChg chg="add del mod ord">
          <ac:chgData name="Nick Titcume" userId="917338fd-ccca-4ded-91c7-fb18f21cec5b" providerId="ADAL" clId="{3FFE2E7C-D554-4C7B-AA9A-1A9B7C6F8030}" dt="2023-05-29T04:21:16.343" v="41"/>
          <ac:picMkLst>
            <pc:docMk/>
            <pc:sldMk cId="3797921823" sldId="320"/>
            <ac:picMk id="14" creationId="{60FD54BC-F917-1993-ADE4-CBA2D77A624C}"/>
          </ac:picMkLst>
        </pc:picChg>
        <pc:picChg chg="add del mod">
          <ac:chgData name="Nick Titcume" userId="917338fd-ccca-4ded-91c7-fb18f21cec5b" providerId="ADAL" clId="{3FFE2E7C-D554-4C7B-AA9A-1A9B7C6F8030}" dt="2023-06-01T00:23:26.320" v="64"/>
          <ac:picMkLst>
            <pc:docMk/>
            <pc:sldMk cId="3797921823" sldId="320"/>
            <ac:picMk id="16" creationId="{B1448FA1-482C-9FAB-94E5-F428C862C856}"/>
          </ac:picMkLst>
        </pc:picChg>
      </pc:sldChg>
      <pc:sldChg chg="addSp delSp modSp mod modTransition modAnim modNotesTx">
        <pc:chgData name="Nick Titcume" userId="917338fd-ccca-4ded-91c7-fb18f21cec5b" providerId="ADAL" clId="{3FFE2E7C-D554-4C7B-AA9A-1A9B7C6F8030}" dt="2023-06-01T00:18:10.211" v="47"/>
        <pc:sldMkLst>
          <pc:docMk/>
          <pc:sldMk cId="141201391" sldId="445"/>
        </pc:sldMkLst>
        <pc:picChg chg="del">
          <ac:chgData name="Nick Titcume" userId="917338fd-ccca-4ded-91c7-fb18f21cec5b" providerId="ADAL" clId="{3FFE2E7C-D554-4C7B-AA9A-1A9B7C6F8030}" dt="2023-05-29T00:47:43.333" v="0"/>
          <ac:picMkLst>
            <pc:docMk/>
            <pc:sldMk cId="141201391" sldId="445"/>
            <ac:picMk id="4" creationId="{5E5044BA-AD7B-09F4-3F49-D8A4392AAD10}"/>
          </ac:picMkLst>
        </pc:picChg>
        <pc:picChg chg="add del mod ord">
          <ac:chgData name="Nick Titcume" userId="917338fd-ccca-4ded-91c7-fb18f21cec5b" providerId="ADAL" clId="{3FFE2E7C-D554-4C7B-AA9A-1A9B7C6F8030}" dt="2023-06-01T00:17:07.848" v="44"/>
          <ac:picMkLst>
            <pc:docMk/>
            <pc:sldMk cId="141201391" sldId="445"/>
            <ac:picMk id="8" creationId="{04E8C8FA-89D5-B818-87B7-9F203E32B498}"/>
          </ac:picMkLst>
        </pc:picChg>
        <pc:picChg chg="add del mod">
          <ac:chgData name="Nick Titcume" userId="917338fd-ccca-4ded-91c7-fb18f21cec5b" providerId="ADAL" clId="{3FFE2E7C-D554-4C7B-AA9A-1A9B7C6F8030}" dt="2023-06-01T00:17:22.970" v="46"/>
          <ac:picMkLst>
            <pc:docMk/>
            <pc:sldMk cId="141201391" sldId="445"/>
            <ac:picMk id="9" creationId="{72AF1F5A-D8DE-777F-7A53-D40C4CEA32BA}"/>
          </ac:picMkLst>
        </pc:picChg>
        <pc:picChg chg="add del mod">
          <ac:chgData name="Nick Titcume" userId="917338fd-ccca-4ded-91c7-fb18f21cec5b" providerId="ADAL" clId="{3FFE2E7C-D554-4C7B-AA9A-1A9B7C6F8030}" dt="2023-06-01T00:16:42.391" v="43"/>
          <ac:picMkLst>
            <pc:docMk/>
            <pc:sldMk cId="141201391" sldId="445"/>
            <ac:picMk id="14" creationId="{7F1D4A23-6827-806B-E853-1D9CA6F9940B}"/>
          </ac:picMkLst>
        </pc:picChg>
        <pc:picChg chg="add del mod ord">
          <ac:chgData name="Nick Titcume" userId="917338fd-ccca-4ded-91c7-fb18f21cec5b" providerId="ADAL" clId="{3FFE2E7C-D554-4C7B-AA9A-1A9B7C6F8030}" dt="2023-06-01T00:18:10.211" v="47"/>
          <ac:picMkLst>
            <pc:docMk/>
            <pc:sldMk cId="141201391" sldId="445"/>
            <ac:picMk id="16" creationId="{40A180E3-8CA1-331F-ADAD-F960B89595E3}"/>
          </ac:picMkLst>
        </pc:picChg>
        <pc:picChg chg="add mod">
          <ac:chgData name="Nick Titcume" userId="917338fd-ccca-4ded-91c7-fb18f21cec5b" providerId="ADAL" clId="{3FFE2E7C-D554-4C7B-AA9A-1A9B7C6F8030}" dt="2023-06-01T00:18:10.211" v="47"/>
          <ac:picMkLst>
            <pc:docMk/>
            <pc:sldMk cId="141201391" sldId="445"/>
            <ac:picMk id="17" creationId="{8137EBF4-CEB5-AD9D-E118-B5FC9B0A0E30}"/>
          </ac:picMkLst>
        </pc:picChg>
      </pc:sldChg>
    </pc:docChg>
  </pc:docChgLst>
  <pc:docChgLst>
    <pc:chgData name="Nick Titcume" userId="917338fd-ccca-4ded-91c7-fb18f21cec5b" providerId="ADAL" clId="{83B32557-34C0-49B5-8F10-7E86E128C733}"/>
    <pc:docChg chg="undo custSel modSld">
      <pc:chgData name="Nick Titcume" userId="917338fd-ccca-4ded-91c7-fb18f21cec5b" providerId="ADAL" clId="{83B32557-34C0-49B5-8F10-7E86E128C733}" dt="2022-08-30T04:19:06.027" v="295" actId="20577"/>
      <pc:docMkLst>
        <pc:docMk/>
      </pc:docMkLst>
      <pc:sldChg chg="modSp mod">
        <pc:chgData name="Nick Titcume" userId="917338fd-ccca-4ded-91c7-fb18f21cec5b" providerId="ADAL" clId="{83B32557-34C0-49B5-8F10-7E86E128C733}" dt="2022-08-30T04:17:22.680" v="75" actId="6549"/>
        <pc:sldMkLst>
          <pc:docMk/>
          <pc:sldMk cId="2367383244" sldId="261"/>
        </pc:sldMkLst>
        <pc:spChg chg="mod">
          <ac:chgData name="Nick Titcume" userId="917338fd-ccca-4ded-91c7-fb18f21cec5b" providerId="ADAL" clId="{83B32557-34C0-49B5-8F10-7E86E128C733}" dt="2022-08-30T04:16:59.099" v="16" actId="5793"/>
          <ac:spMkLst>
            <pc:docMk/>
            <pc:sldMk cId="2367383244" sldId="261"/>
            <ac:spMk id="3" creationId="{AE886BB2-2E6D-3944-7D4A-B4052A314514}"/>
          </ac:spMkLst>
        </pc:spChg>
        <pc:spChg chg="mod">
          <ac:chgData name="Nick Titcume" userId="917338fd-ccca-4ded-91c7-fb18f21cec5b" providerId="ADAL" clId="{83B32557-34C0-49B5-8F10-7E86E128C733}" dt="2022-08-30T04:17:22.680" v="75" actId="6549"/>
          <ac:spMkLst>
            <pc:docMk/>
            <pc:sldMk cId="2367383244" sldId="261"/>
            <ac:spMk id="9" creationId="{3044B33C-5717-4F17-9FB6-DE4C16359E6B}"/>
          </ac:spMkLst>
        </pc:spChg>
      </pc:sldChg>
      <pc:sldChg chg="modSp mod">
        <pc:chgData name="Nick Titcume" userId="917338fd-ccca-4ded-91c7-fb18f21cec5b" providerId="ADAL" clId="{83B32557-34C0-49B5-8F10-7E86E128C733}" dt="2022-08-19T04:53:18.233" v="3" actId="5793"/>
        <pc:sldMkLst>
          <pc:docMk/>
          <pc:sldMk cId="2310384662" sldId="297"/>
        </pc:sldMkLst>
        <pc:spChg chg="mod">
          <ac:chgData name="Nick Titcume" userId="917338fd-ccca-4ded-91c7-fb18f21cec5b" providerId="ADAL" clId="{83B32557-34C0-49B5-8F10-7E86E128C733}" dt="2022-08-19T04:53:18.233" v="3" actId="5793"/>
          <ac:spMkLst>
            <pc:docMk/>
            <pc:sldMk cId="2310384662" sldId="297"/>
            <ac:spMk id="2" creationId="{ECC10E22-68D7-465E-9395-73EE404AFE27}"/>
          </ac:spMkLst>
        </pc:spChg>
      </pc:sldChg>
      <pc:sldChg chg="modSp mod">
        <pc:chgData name="Nick Titcume" userId="917338fd-ccca-4ded-91c7-fb18f21cec5b" providerId="ADAL" clId="{83B32557-34C0-49B5-8F10-7E86E128C733}" dt="2022-08-30T04:18:03.240" v="133" actId="6549"/>
        <pc:sldMkLst>
          <pc:docMk/>
          <pc:sldMk cId="1516858257" sldId="305"/>
        </pc:sldMkLst>
        <pc:spChg chg="mod">
          <ac:chgData name="Nick Titcume" userId="917338fd-ccca-4ded-91c7-fb18f21cec5b" providerId="ADAL" clId="{83B32557-34C0-49B5-8F10-7E86E128C733}" dt="2022-08-30T04:18:03.240" v="133" actId="6549"/>
          <ac:spMkLst>
            <pc:docMk/>
            <pc:sldMk cId="1516858257" sldId="305"/>
            <ac:spMk id="11" creationId="{00988871-4DD5-4137-B374-2460E789537F}"/>
          </ac:spMkLst>
        </pc:spChg>
      </pc:sldChg>
      <pc:sldChg chg="modSp mod">
        <pc:chgData name="Nick Titcume" userId="917338fd-ccca-4ded-91c7-fb18f21cec5b" providerId="ADAL" clId="{83B32557-34C0-49B5-8F10-7E86E128C733}" dt="2022-08-30T04:19:06.027" v="295" actId="20577"/>
        <pc:sldMkLst>
          <pc:docMk/>
          <pc:sldMk cId="3797921823" sldId="320"/>
        </pc:sldMkLst>
        <pc:graphicFrameChg chg="modGraphic">
          <ac:chgData name="Nick Titcume" userId="917338fd-ccca-4ded-91c7-fb18f21cec5b" providerId="ADAL" clId="{83B32557-34C0-49B5-8F10-7E86E128C733}" dt="2022-08-30T04:19:06.027" v="295" actId="20577"/>
          <ac:graphicFrameMkLst>
            <pc:docMk/>
            <pc:sldMk cId="3797921823" sldId="320"/>
            <ac:graphicFrameMk id="15" creationId="{9D91D301-B106-4F6A-B988-F34AC835E1DB}"/>
          </ac:graphicFrameMkLst>
        </pc:graphicFrameChg>
      </pc:sldChg>
      <pc:sldChg chg="modSp mod">
        <pc:chgData name="Nick Titcume" userId="917338fd-ccca-4ded-91c7-fb18f21cec5b" providerId="ADAL" clId="{83B32557-34C0-49B5-8F10-7E86E128C733}" dt="2022-08-30T04:17:43.823" v="113" actId="20577"/>
        <pc:sldMkLst>
          <pc:docMk/>
          <pc:sldMk cId="141201391" sldId="445"/>
        </pc:sldMkLst>
        <pc:spChg chg="mod">
          <ac:chgData name="Nick Titcume" userId="917338fd-ccca-4ded-91c7-fb18f21cec5b" providerId="ADAL" clId="{83B32557-34C0-49B5-8F10-7E86E128C733}" dt="2022-08-30T04:17:43.823" v="113" actId="20577"/>
          <ac:spMkLst>
            <pc:docMk/>
            <pc:sldMk cId="141201391" sldId="445"/>
            <ac:spMk id="12" creationId="{92E9D410-EA1B-41AC-9A2B-749FC8244FB6}"/>
          </ac:spMkLst>
        </pc:spChg>
        <pc:spChg chg="mod">
          <ac:chgData name="Nick Titcume" userId="917338fd-ccca-4ded-91c7-fb18f21cec5b" providerId="ADAL" clId="{83B32557-34C0-49B5-8F10-7E86E128C733}" dt="2022-08-30T04:17:34.612" v="91" actId="20577"/>
          <ac:spMkLst>
            <pc:docMk/>
            <pc:sldMk cId="141201391" sldId="445"/>
            <ac:spMk id="13" creationId="{87513CFD-C7B6-4FD4-9020-0F5A6E8871C9}"/>
          </ac:spMkLst>
        </pc:spChg>
      </pc:sldChg>
    </pc:docChg>
  </pc:docChgLst>
  <pc:docChgLst>
    <pc:chgData name="Lucinda Jenkins" userId="f22cca60-ba60-406f-b934-ec95f24cf38d" providerId="ADAL" clId="{72069FB6-83B7-4BF5-824D-09B325880E53}"/>
    <pc:docChg chg="">
      <pc:chgData name="Lucinda Jenkins" userId="f22cca60-ba60-406f-b934-ec95f24cf38d" providerId="ADAL" clId="{72069FB6-83B7-4BF5-824D-09B325880E53}" dt="2022-09-02T05:11:13.588" v="0"/>
      <pc:docMkLst>
        <pc:docMk/>
      </pc:docMkLst>
      <pc:sldChg chg="delCm">
        <pc:chgData name="Lucinda Jenkins" userId="f22cca60-ba60-406f-b934-ec95f24cf38d" providerId="ADAL" clId="{72069FB6-83B7-4BF5-824D-09B325880E53}" dt="2022-09-02T05:11:13.588" v="0"/>
        <pc:sldMkLst>
          <pc:docMk/>
          <pc:sldMk cId="3532816889" sldId="258"/>
        </pc:sldMkLst>
      </pc:sldChg>
    </pc:docChg>
  </pc:docChgLst>
</pc:chgInfo>
</file>

<file path=ppt/comments/modernComment_102_D29281F9.xml><?xml version="1.0" encoding="utf-8"?>
<p188:cmLst xmlns:a="http://schemas.openxmlformats.org/drawingml/2006/main" xmlns:r="http://schemas.openxmlformats.org/officeDocument/2006/relationships" xmlns:p188="http://schemas.microsoft.com/office/powerpoint/2018/8/main">
  <p188:cm id="{2E55EB55-E44F-40E8-8D53-62A23D6661F1}" authorId="{22664DE5-C327-2C1C-4F85-1E4C9DFA07E6}" created="2022-07-25T05:14:50.882">
    <ac:txMkLst xmlns:ac="http://schemas.microsoft.com/office/drawing/2013/main/command">
      <pc:docMk xmlns:pc="http://schemas.microsoft.com/office/powerpoint/2013/main/command"/>
      <pc:sldMk xmlns:pc="http://schemas.microsoft.com/office/powerpoint/2013/main/command" cId="3532816889" sldId="258"/>
      <ac:spMk id="5" creationId="{00000000-0000-0000-0000-000000000000}"/>
      <ac:txMk cp="343" len="63">
        <ac:context len="407" hash="4242785664"/>
      </ac:txMk>
    </ac:txMkLst>
    <p188:pos x="4887571" y="2725983"/>
    <p188:txBody>
      <a:bodyPr/>
      <a:lstStyle/>
      <a:p>
        <a:r>
          <a:rPr lang="en-AU"/>
          <a:t>Update links</a:t>
        </a:r>
      </a:p>
    </p188:txBody>
  </p188:cm>
</p188:cmLst>
</file>

<file path=ppt/comments/modernComment_13D_4A8E7B1E.xml><?xml version="1.0" encoding="utf-8"?>
<p188:cmLst xmlns:a="http://schemas.openxmlformats.org/drawingml/2006/main" xmlns:r="http://schemas.openxmlformats.org/officeDocument/2006/relationships" xmlns:p188="http://schemas.microsoft.com/office/powerpoint/2018/8/main">
  <p188:cm id="{100E5173-9AF2-44B7-A824-3F0C479D88E1}" authorId="{22664DE5-C327-2C1C-4F85-1E4C9DFA07E6}" created="2022-07-22T01:14:34.308">
    <ac:txMkLst xmlns:ac="http://schemas.microsoft.com/office/drawing/2013/main/command">
      <pc:docMk xmlns:pc="http://schemas.microsoft.com/office/powerpoint/2013/main/command"/>
      <pc:sldMk xmlns:pc="http://schemas.microsoft.com/office/powerpoint/2013/main/command" cId="1250851614" sldId="317"/>
      <ac:spMk id="5" creationId="{00000000-0000-0000-0000-000000000000}"/>
      <ac:txMk cp="402" len="36">
        <ac:context len="511" hash="207205990"/>
      </ac:txMk>
    </ac:txMkLst>
    <p188:pos x="4238625" y="2052638"/>
    <p188:txBody>
      <a:bodyPr/>
      <a:lstStyle/>
      <a:p>
        <a:r>
          <a:rPr lang="en-AU"/>
          <a:t>Add link</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t>6/06/2023</a:t>
            </a:fld>
            <a:endParaRPr lang="en-AU"/>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t>‹#›</a:t>
            </a:fld>
            <a:endParaRPr lang="en-AU"/>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6F825C-382E-4C1A-82AB-BCE4AFD21ABE}" type="datetimeFigureOut">
              <a:rPr lang="en-AU" smtClean="0"/>
              <a:t>6/06/2023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7158C4-A119-4B78-9DE8-A50001BC31DC}" type="slidenum">
              <a:rPr lang="en-AU" smtClean="0"/>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effectLst/>
                <a:latin typeface="Calibri" panose="020F0502020204030204" pitchFamily="34" charset="0"/>
                <a:ea typeface="Calibri" panose="020F0502020204030204" pitchFamily="34" charset="0"/>
                <a:cs typeface="Times New Roman" panose="02020603050405020304" pitchFamily="18" charset="0"/>
              </a:rPr>
              <a:t>Hello and welcome to the information session on the Infrastructure stream under the NSW Football Legacy Fund.</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t>1</a:t>
            </a:fld>
            <a:endParaRPr lang="en-AU"/>
          </a:p>
        </p:txBody>
      </p:sp>
    </p:spTree>
    <p:extLst>
      <p:ext uri="{BB962C8B-B14F-4D97-AF65-F5344CB8AC3E}">
        <p14:creationId xmlns:p14="http://schemas.microsoft.com/office/powerpoint/2010/main" val="1104574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Before applying check what evidence you need and gather that first. Things like DA approvals or support letters from partners can take time so seek those early. </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Here is a list of the required documents you’ll need for infrastructure projects.</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t>10</a:t>
            </a:fld>
            <a:endParaRPr lang="en-AU"/>
          </a:p>
        </p:txBody>
      </p:sp>
    </p:spTree>
    <p:extLst>
      <p:ext uri="{BB962C8B-B14F-4D97-AF65-F5344CB8AC3E}">
        <p14:creationId xmlns:p14="http://schemas.microsoft.com/office/powerpoint/2010/main" val="235396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a:effectLst/>
                <a:latin typeface="Calibri" panose="020F0502020204030204" pitchFamily="34" charset="0"/>
                <a:ea typeface="Calibri" panose="020F0502020204030204" pitchFamily="34" charset="0"/>
                <a:cs typeface="Times New Roman" panose="02020603050405020304" pitchFamily="18" charset="0"/>
              </a:rPr>
              <a:t>Now lets talk about the application process. </a:t>
            </a:r>
          </a:p>
          <a:p>
            <a:pPr>
              <a:lnSpc>
                <a:spcPct val="107000"/>
              </a:lnSpc>
              <a:spcAft>
                <a:spcPts val="800"/>
              </a:spcAft>
            </a:pPr>
            <a:r>
              <a:rPr lang="en-AU" sz="1800">
                <a:effectLst/>
                <a:latin typeface="Calibri" panose="020F0502020204030204" pitchFamily="34" charset="0"/>
                <a:ea typeface="Calibri" panose="020F0502020204030204" pitchFamily="34" charset="0"/>
                <a:cs typeface="Times New Roman" panose="02020603050405020304" pitchFamily="18" charset="0"/>
              </a:rPr>
              <a:t>All applications for the program must be submitted through the Office of Sport </a:t>
            </a:r>
            <a:r>
              <a:rPr lang="en-AU" sz="1800" err="1">
                <a:effectLst/>
                <a:latin typeface="Calibri" panose="020F0502020204030204" pitchFamily="34" charset="0"/>
                <a:ea typeface="Calibri" panose="020F0502020204030204" pitchFamily="34" charset="0"/>
                <a:cs typeface="Times New Roman" panose="02020603050405020304" pitchFamily="18" charset="0"/>
              </a:rPr>
              <a:t>SmartyGrants</a:t>
            </a:r>
            <a:r>
              <a:rPr lang="en-AU" sz="1800">
                <a:effectLst/>
                <a:latin typeface="Calibri" panose="020F0502020204030204" pitchFamily="34" charset="0"/>
                <a:ea typeface="Calibri" panose="020F0502020204030204" pitchFamily="34" charset="0"/>
                <a:cs typeface="Times New Roman" panose="02020603050405020304" pitchFamily="18" charset="0"/>
              </a:rPr>
              <a:t> Website.</a:t>
            </a:r>
          </a:p>
          <a:p>
            <a:pPr>
              <a:lnSpc>
                <a:spcPct val="107000"/>
              </a:lnSpc>
              <a:spcAft>
                <a:spcPts val="800"/>
              </a:spcAft>
            </a:pPr>
            <a:r>
              <a:rPr lang="en-AU" sz="1800">
                <a:effectLst/>
                <a:latin typeface="Calibri" panose="020F0502020204030204" pitchFamily="34" charset="0"/>
                <a:ea typeface="Calibri" panose="020F0502020204030204" pitchFamily="34" charset="0"/>
                <a:cs typeface="Times New Roman" panose="02020603050405020304" pitchFamily="18" charset="0"/>
              </a:rPr>
              <a:t>There are 3 steps to prepare and submit your application</a:t>
            </a:r>
          </a:p>
          <a:p>
            <a:pPr>
              <a:lnSpc>
                <a:spcPct val="107000"/>
              </a:lnSpc>
              <a:spcAft>
                <a:spcPts val="800"/>
              </a:spcAft>
            </a:pPr>
            <a:r>
              <a:rPr lang="en-AU" sz="1800" b="1">
                <a:effectLst/>
                <a:latin typeface="Calibri" panose="020F0502020204030204" pitchFamily="34" charset="0"/>
                <a:ea typeface="Calibri" panose="020F0502020204030204" pitchFamily="34" charset="0"/>
                <a:cs typeface="Times New Roman" panose="02020603050405020304" pitchFamily="18" charset="0"/>
              </a:rPr>
              <a:t>Step 1: Check your eligibility</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a:effectLst/>
                <a:latin typeface="Calibri" panose="020F0502020204030204" pitchFamily="34" charset="0"/>
                <a:ea typeface="Calibri" panose="020F0502020204030204" pitchFamily="34" charset="0"/>
                <a:cs typeface="Times New Roman" panose="02020603050405020304" pitchFamily="18" charset="0"/>
              </a:rPr>
              <a:t>Read the Program Guidelines to check if your organisation is eligible and review all relevant requirements. </a:t>
            </a:r>
          </a:p>
          <a:p>
            <a:pPr>
              <a:lnSpc>
                <a:spcPct val="107000"/>
              </a:lnSpc>
              <a:spcAft>
                <a:spcPts val="800"/>
              </a:spcAft>
            </a:pPr>
            <a:r>
              <a:rPr lang="en-AU" sz="1800" b="1">
                <a:effectLst/>
                <a:latin typeface="Calibri" panose="020F0502020204030204" pitchFamily="34" charset="0"/>
                <a:ea typeface="Calibri" panose="020F0502020204030204" pitchFamily="34" charset="0"/>
                <a:cs typeface="Times New Roman" panose="02020603050405020304" pitchFamily="18" charset="0"/>
              </a:rPr>
              <a:t>Step 2 : Prepare your application.</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Begin to get those required documents together, submit your DA applications etc. Talk to your local Football NSW/Northern NSW development officer about your project and seek their input and feedback to ensure it will meet the stated objectives.</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You will need to register in the Office of Sport </a:t>
            </a:r>
            <a:r>
              <a:rPr lang="en-AU" sz="180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SmartyGrants</a:t>
            </a:r>
            <a:r>
              <a:rPr lang="en-AU"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system. Try and use organisation generic emails where possible</a:t>
            </a:r>
            <a:r>
              <a:rPr lang="en-AU" sz="180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n-AU" sz="1800">
                <a:effectLst/>
                <a:latin typeface="Calibri" panose="020F0502020204030204" pitchFamily="34" charset="0"/>
                <a:ea typeface="Calibri" panose="020F0502020204030204" pitchFamily="34" charset="0"/>
                <a:cs typeface="Times New Roman" panose="02020603050405020304" pitchFamily="18" charset="0"/>
              </a:rPr>
              <a:t>Download a copy of the application form from the </a:t>
            </a:r>
            <a:r>
              <a:rPr lang="en-AU" sz="1800" err="1">
                <a:effectLst/>
                <a:latin typeface="Calibri" panose="020F0502020204030204" pitchFamily="34" charset="0"/>
                <a:ea typeface="Calibri" panose="020F0502020204030204" pitchFamily="34" charset="0"/>
                <a:cs typeface="Times New Roman" panose="02020603050405020304" pitchFamily="18" charset="0"/>
              </a:rPr>
              <a:t>SmartyGrants</a:t>
            </a:r>
            <a:r>
              <a:rPr lang="en-AU" sz="1800">
                <a:effectLst/>
                <a:latin typeface="Calibri" panose="020F0502020204030204" pitchFamily="34" charset="0"/>
                <a:ea typeface="Calibri" panose="020F0502020204030204" pitchFamily="34" charset="0"/>
                <a:cs typeface="Times New Roman" panose="02020603050405020304" pitchFamily="18" charset="0"/>
              </a:rPr>
              <a:t> website prior to commencing your application. </a:t>
            </a:r>
          </a:p>
          <a:p>
            <a:pPr>
              <a:lnSpc>
                <a:spcPct val="107000"/>
              </a:lnSpc>
              <a:spcAft>
                <a:spcPts val="800"/>
              </a:spcAft>
            </a:pPr>
            <a:r>
              <a:rPr lang="en-AU" sz="1800">
                <a:effectLst/>
                <a:latin typeface="Calibri" panose="020F0502020204030204" pitchFamily="34" charset="0"/>
                <a:ea typeface="Calibri" panose="020F0502020204030204" pitchFamily="34" charset="0"/>
                <a:cs typeface="Times New Roman" panose="02020603050405020304" pitchFamily="18" charset="0"/>
              </a:rPr>
              <a:t>All mandatory fields of the application must be completed, and mandatory supporting documents must be uploaded and submitted. There should be warning messages in red if you haven’t completed them. </a:t>
            </a:r>
          </a:p>
          <a:p>
            <a:pPr>
              <a:lnSpc>
                <a:spcPct val="107000"/>
              </a:lnSpc>
              <a:spcAft>
                <a:spcPts val="800"/>
              </a:spcAft>
            </a:pPr>
            <a:r>
              <a:rPr lang="en-AU" sz="1800" b="1">
                <a:effectLst/>
                <a:latin typeface="Calibri" panose="020F0502020204030204" pitchFamily="34" charset="0"/>
                <a:ea typeface="Calibri" panose="020F0502020204030204" pitchFamily="34" charset="0"/>
                <a:cs typeface="Times New Roman" panose="02020603050405020304" pitchFamily="18" charset="0"/>
              </a:rPr>
              <a:t>Step 3: Submit your application</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a:effectLst/>
                <a:latin typeface="Calibri" panose="020F0502020204030204" pitchFamily="34" charset="0"/>
                <a:ea typeface="Calibri" panose="020F0502020204030204" pitchFamily="34" charset="0"/>
                <a:cs typeface="Times New Roman" panose="02020603050405020304" pitchFamily="18" charset="0"/>
              </a:rPr>
              <a:t>Use the ‘Apply Now” link on the Legacy Fund Office of Sport website</a:t>
            </a:r>
          </a:p>
          <a:p>
            <a:pPr>
              <a:lnSpc>
                <a:spcPct val="107000"/>
              </a:lnSpc>
              <a:spcAft>
                <a:spcPts val="800"/>
              </a:spcAft>
            </a:pPr>
            <a:r>
              <a:rPr lang="en-AU" sz="1800">
                <a:effectLst/>
                <a:latin typeface="Calibri" panose="020F0502020204030204" pitchFamily="34" charset="0"/>
                <a:ea typeface="Calibri" panose="020F0502020204030204" pitchFamily="34" charset="0"/>
                <a:cs typeface="Times New Roman" panose="02020603050405020304" pitchFamily="18" charset="0"/>
              </a:rPr>
              <a:t>Complete the application by filling in each of the sections including uploading the supporting documentation.</a:t>
            </a:r>
          </a:p>
          <a:p>
            <a:pPr>
              <a:lnSpc>
                <a:spcPct val="107000"/>
              </a:lnSpc>
              <a:spcAft>
                <a:spcPts val="800"/>
              </a:spcAft>
            </a:pPr>
            <a:r>
              <a:rPr lang="en-AU" sz="1800">
                <a:effectLst/>
                <a:latin typeface="Calibri" panose="020F0502020204030204" pitchFamily="34" charset="0"/>
                <a:ea typeface="Calibri" panose="020F0502020204030204" pitchFamily="34" charset="0"/>
                <a:cs typeface="Times New Roman" panose="02020603050405020304" pitchFamily="18" charset="0"/>
              </a:rPr>
              <a:t>Submit the application by the closing date and time</a:t>
            </a:r>
          </a:p>
          <a:p>
            <a:pPr>
              <a:lnSpc>
                <a:spcPct val="107000"/>
              </a:lnSpc>
              <a:spcAft>
                <a:spcPts val="800"/>
              </a:spcAft>
            </a:pPr>
            <a:r>
              <a:rPr lang="en-AU" sz="1800">
                <a:effectLst/>
                <a:latin typeface="Calibri" panose="020F0502020204030204" pitchFamily="34" charset="0"/>
                <a:ea typeface="Calibri" panose="020F0502020204030204" pitchFamily="34" charset="0"/>
                <a:cs typeface="Times New Roman" panose="02020603050405020304" pitchFamily="18" charset="0"/>
              </a:rPr>
              <a:t>If you have any issues submitting your application, please contact the Office of Sport. Contact details will be provided at the end of the presentation</a:t>
            </a:r>
          </a:p>
          <a:p>
            <a:pPr>
              <a:lnSpc>
                <a:spcPct val="107000"/>
              </a:lnSpc>
              <a:spcAft>
                <a:spcPts val="800"/>
              </a:spcAft>
            </a:pPr>
            <a:r>
              <a:rPr lang="en-AU"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Please ensure you allow yourself plenty of time to check these and correct prior to submitting and don’t run out of time.</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If it is clear that for some unforeseen reason you are not able to lodge your application on time, you must contact the Office of Sport at the earliest possible time and within one hour of the closing time.</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AU"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40CACAA-16D2-4962-A894-9EF6C76C0993}" type="slidenum">
              <a:rPr lang="en-US" smtClean="0"/>
              <a:t>11</a:t>
            </a:fld>
            <a:endParaRPr lang="en-US"/>
          </a:p>
        </p:txBody>
      </p:sp>
    </p:spTree>
    <p:extLst>
      <p:ext uri="{BB962C8B-B14F-4D97-AF65-F5344CB8AC3E}">
        <p14:creationId xmlns:p14="http://schemas.microsoft.com/office/powerpoint/2010/main" val="21170084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a:effectLst/>
                <a:latin typeface="Calibri" panose="020F0502020204030204" pitchFamily="34" charset="0"/>
                <a:ea typeface="Calibri" panose="020F0502020204030204" pitchFamily="34" charset="0"/>
                <a:cs typeface="Times New Roman" panose="02020603050405020304" pitchFamily="18" charset="0"/>
              </a:rPr>
              <a:t>The assessment process will be managed by the Office of Sport supported by an independent probity advisor. </a:t>
            </a:r>
          </a:p>
          <a:p>
            <a:pPr>
              <a:lnSpc>
                <a:spcPct val="107000"/>
              </a:lnSpc>
              <a:spcAft>
                <a:spcPts val="800"/>
              </a:spcAft>
            </a:pPr>
            <a:r>
              <a:rPr lang="en-AU" sz="1800">
                <a:effectLst/>
                <a:latin typeface="Calibri" panose="020F0502020204030204" pitchFamily="34" charset="0"/>
                <a:ea typeface="Calibri" panose="020F0502020204030204" pitchFamily="34" charset="0"/>
                <a:cs typeface="Times New Roman" panose="02020603050405020304" pitchFamily="18" charset="0"/>
              </a:rPr>
              <a:t>Assessments will be based on how the application has addressed the criteria and will consist of two stages: Eligibility Assessment to see if the project and organisation are eligible.</a:t>
            </a:r>
          </a:p>
          <a:p>
            <a:pPr>
              <a:lnSpc>
                <a:spcPct val="107000"/>
              </a:lnSpc>
              <a:spcAft>
                <a:spcPts val="800"/>
              </a:spcAft>
            </a:pPr>
            <a:r>
              <a:rPr lang="en-AU" sz="1800">
                <a:effectLst/>
                <a:latin typeface="Calibri" panose="020F0502020204030204" pitchFamily="34" charset="0"/>
                <a:ea typeface="Calibri" panose="020F0502020204030204" pitchFamily="34" charset="0"/>
                <a:cs typeface="Times New Roman" panose="02020603050405020304" pitchFamily="18" charset="0"/>
              </a:rPr>
              <a:t>If an application is deemed to be eligible it passes on to merit assessment. These are undertaken by a Grant Assessment Panel.</a:t>
            </a:r>
          </a:p>
          <a:p>
            <a:pPr>
              <a:lnSpc>
                <a:spcPct val="107000"/>
              </a:lnSpc>
              <a:spcAft>
                <a:spcPts val="800"/>
              </a:spcAft>
            </a:pPr>
            <a:r>
              <a:rPr lang="en-AU" sz="1800">
                <a:effectLst/>
                <a:latin typeface="Calibri" panose="020F0502020204030204" pitchFamily="34" charset="0"/>
                <a:ea typeface="Calibri" panose="020F0502020204030204" pitchFamily="34" charset="0"/>
                <a:cs typeface="Times New Roman" panose="02020603050405020304" pitchFamily="18" charset="0"/>
              </a:rPr>
              <a:t>Please take the time to think about your application so that it demonstrates: </a:t>
            </a:r>
          </a:p>
          <a:p>
            <a:pPr marL="342900" lvl="0" indent="-342900">
              <a:lnSpc>
                <a:spcPct val="107000"/>
              </a:lnSpc>
              <a:spcAft>
                <a:spcPts val="800"/>
              </a:spcAft>
              <a:buFont typeface="Wingdings" panose="05000000000000000000" pitchFamily="2" charset="2"/>
              <a:buChar char=""/>
              <a:tabLst>
                <a:tab pos="457200" algn="l"/>
              </a:tabLst>
            </a:pPr>
            <a:r>
              <a:rPr lang="en-US" sz="1800" b="1">
                <a:effectLst/>
                <a:latin typeface="Calibri" panose="020F0502020204030204" pitchFamily="34" charset="0"/>
                <a:ea typeface="Calibri" panose="020F0502020204030204" pitchFamily="34" charset="0"/>
                <a:cs typeface="Times New Roman" panose="02020603050405020304" pitchFamily="18" charset="0"/>
              </a:rPr>
              <a:t>Strategic justification (30% of assessment score</a:t>
            </a:r>
            <a:r>
              <a:rPr lang="en-US" sz="1800">
                <a:effectLst/>
                <a:latin typeface="Calibri" panose="020F0502020204030204" pitchFamily="34" charset="0"/>
                <a:ea typeface="Calibri" panose="020F0502020204030204" pitchFamily="34" charset="0"/>
                <a:cs typeface="Times New Roman" panose="02020603050405020304" pitchFamily="18" charset="0"/>
              </a:rPr>
              <a:t>) – to demonstrate Strategic alignment, consider which of the program objectives is the project going to meet, and how your project meets these objectives, linking to relevant strategies, demonstrate the need within the community/target group.</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tabLst>
                <a:tab pos="457200" algn="l"/>
              </a:tabLst>
            </a:pPr>
            <a:r>
              <a:rPr lang="en-AU" sz="1800" b="1">
                <a:effectLst/>
                <a:latin typeface="Calibri" panose="020F0502020204030204" pitchFamily="34" charset="0"/>
                <a:ea typeface="Calibri" panose="020F0502020204030204" pitchFamily="34" charset="0"/>
                <a:cs typeface="Times New Roman" panose="02020603050405020304" pitchFamily="18" charset="0"/>
              </a:rPr>
              <a:t>Project Scope and inclusive design (20%) </a:t>
            </a:r>
            <a:r>
              <a:rPr lang="en-AU" sz="1800">
                <a:effectLst/>
                <a:latin typeface="Calibri" panose="020F0502020204030204" pitchFamily="34" charset="0"/>
                <a:ea typeface="Calibri" panose="020F0502020204030204" pitchFamily="34" charset="0"/>
                <a:cs typeface="Times New Roman" panose="02020603050405020304" pitchFamily="18" charset="0"/>
              </a:rPr>
              <a:t>– How well is the project scoped and designed, what elements have you considered to make it inclusive</a:t>
            </a:r>
          </a:p>
          <a:p>
            <a:pPr marL="342900" lvl="0" indent="-342900">
              <a:lnSpc>
                <a:spcPct val="107000"/>
              </a:lnSpc>
              <a:spcAft>
                <a:spcPts val="800"/>
              </a:spcAft>
              <a:buFont typeface="Wingdings" panose="05000000000000000000" pitchFamily="2" charset="2"/>
              <a:buChar char=""/>
              <a:tabLst>
                <a:tab pos="457200" algn="l"/>
              </a:tabLst>
            </a:pPr>
            <a:r>
              <a:rPr lang="en-US" sz="1800" b="1">
                <a:effectLst/>
                <a:latin typeface="Calibri" panose="020F0502020204030204" pitchFamily="34" charset="0"/>
                <a:ea typeface="Calibri" panose="020F0502020204030204" pitchFamily="34" charset="0"/>
                <a:cs typeface="Times New Roman" panose="02020603050405020304" pitchFamily="18" charset="0"/>
              </a:rPr>
              <a:t>Project Affordability </a:t>
            </a:r>
            <a:r>
              <a:rPr lang="en-US" sz="1800">
                <a:effectLst/>
                <a:latin typeface="Calibri" panose="020F0502020204030204" pitchFamily="34" charset="0"/>
                <a:ea typeface="Calibri" panose="020F0502020204030204" pitchFamily="34" charset="0"/>
                <a:cs typeface="Times New Roman" panose="02020603050405020304" pitchFamily="18" charset="0"/>
              </a:rPr>
              <a:t>(20%) – Demonstrate that the budget </a:t>
            </a:r>
            <a:r>
              <a:rPr lang="en-US" sz="1800" err="1">
                <a:effectLst/>
                <a:latin typeface="Calibri" panose="020F0502020204030204" pitchFamily="34" charset="0"/>
                <a:ea typeface="Calibri" panose="020F0502020204030204" pitchFamily="34" charset="0"/>
                <a:cs typeface="Times New Roman" panose="02020603050405020304" pitchFamily="18" charset="0"/>
              </a:rPr>
              <a:t>isreasonable</a:t>
            </a:r>
            <a:r>
              <a:rPr lang="en-US" sz="1800">
                <a:effectLst/>
                <a:latin typeface="Calibri" panose="020F0502020204030204" pitchFamily="34" charset="0"/>
                <a:ea typeface="Calibri" panose="020F0502020204030204" pitchFamily="34" charset="0"/>
                <a:cs typeface="Times New Roman" panose="02020603050405020304" pitchFamily="18" charset="0"/>
              </a:rPr>
              <a:t>, cost effective, and supported by evidence of accurate quotes/costs estimates and financial contributions. Consider if it will deliver public value? </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tabLst>
                <a:tab pos="457200" algn="l"/>
              </a:tabLst>
            </a:pPr>
            <a:r>
              <a:rPr lang="en-US" sz="1800" b="1">
                <a:effectLst/>
                <a:latin typeface="Calibri" panose="020F0502020204030204" pitchFamily="34" charset="0"/>
                <a:ea typeface="Calibri" panose="020F0502020204030204" pitchFamily="34" charset="0"/>
                <a:cs typeface="Times New Roman" panose="02020603050405020304" pitchFamily="18" charset="0"/>
              </a:rPr>
              <a:t>Deliverability</a:t>
            </a:r>
            <a:r>
              <a:rPr lang="en-US" sz="1800">
                <a:effectLst/>
                <a:latin typeface="Calibri" panose="020F0502020204030204" pitchFamily="34" charset="0"/>
                <a:ea typeface="Calibri" panose="020F0502020204030204" pitchFamily="34" charset="0"/>
                <a:cs typeface="Times New Roman" panose="02020603050405020304" pitchFamily="18" charset="0"/>
              </a:rPr>
              <a:t> (30%) – In this section you must demonstrate your </a:t>
            </a:r>
            <a:r>
              <a:rPr lang="en-US" sz="1800" err="1">
                <a:effectLst/>
                <a:latin typeface="Calibri" panose="020F0502020204030204" pitchFamily="34" charset="0"/>
                <a:ea typeface="Calibri" panose="020F0502020204030204" pitchFamily="34" charset="0"/>
                <a:cs typeface="Times New Roman" panose="02020603050405020304" pitchFamily="18" charset="0"/>
              </a:rPr>
              <a:t>organisation’s</a:t>
            </a:r>
            <a:r>
              <a:rPr lang="en-US" sz="1800">
                <a:effectLst/>
                <a:latin typeface="Calibri" panose="020F0502020204030204" pitchFamily="34" charset="0"/>
                <a:ea typeface="Calibri" panose="020F0502020204030204" pitchFamily="34" charset="0"/>
                <a:cs typeface="Times New Roman" panose="02020603050405020304" pitchFamily="18" charset="0"/>
              </a:rPr>
              <a:t> capacity to deliver the project as proposed, with the necessary land/DA approvals, and within 2 years of executing the funding agreement? How well is project planned out with milestones, partner support and risk management?</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ACC9E35-E9F3-4F69-AAEB-DBBAC33C112E}" type="slidenum">
              <a:rPr lang="en-AU" smtClean="0"/>
              <a:pPr/>
              <a:t>12</a:t>
            </a:fld>
            <a:endParaRPr lang="en-AU"/>
          </a:p>
        </p:txBody>
      </p:sp>
    </p:spTree>
    <p:extLst>
      <p:ext uri="{BB962C8B-B14F-4D97-AF65-F5344CB8AC3E}">
        <p14:creationId xmlns:p14="http://schemas.microsoft.com/office/powerpoint/2010/main" val="3764165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a:effectLst/>
                <a:latin typeface="Calibri" panose="020F0502020204030204" pitchFamily="34" charset="0"/>
                <a:ea typeface="Calibri" panose="020F0502020204030204" pitchFamily="34" charset="0"/>
                <a:cs typeface="Times New Roman" panose="02020603050405020304" pitchFamily="18" charset="0"/>
              </a:rPr>
              <a:t>Now – the all important timeline. </a:t>
            </a:r>
          </a:p>
          <a:p>
            <a:pPr>
              <a:lnSpc>
                <a:spcPct val="107000"/>
              </a:lnSpc>
              <a:spcAft>
                <a:spcPts val="800"/>
              </a:spcAft>
            </a:pPr>
            <a:r>
              <a:rPr lang="en-AU" sz="1800">
                <a:effectLst/>
                <a:latin typeface="Calibri" panose="020F0502020204030204" pitchFamily="34" charset="0"/>
                <a:ea typeface="Calibri" panose="020F0502020204030204" pitchFamily="34" charset="0"/>
                <a:cs typeface="Times New Roman" panose="02020603050405020304" pitchFamily="18" charset="0"/>
              </a:rPr>
              <a:t>Applications are now open, make sure you submit by the closing date.</a:t>
            </a:r>
          </a:p>
          <a:p>
            <a:pPr>
              <a:lnSpc>
                <a:spcPct val="107000"/>
              </a:lnSpc>
              <a:spcAft>
                <a:spcPts val="800"/>
              </a:spcAft>
            </a:pPr>
            <a:r>
              <a:rPr lang="en-AU" sz="1800">
                <a:effectLst/>
                <a:latin typeface="Calibri" panose="020F0502020204030204" pitchFamily="34" charset="0"/>
                <a:ea typeface="Calibri" panose="020F0502020204030204" pitchFamily="34" charset="0"/>
                <a:cs typeface="Times New Roman" panose="02020603050405020304" pitchFamily="18" charset="0"/>
              </a:rPr>
              <a:t>We are hoping the assessment process will be completed by October 2023 with final sign off in November. Outcomes will be announced in October, Successful applicants will be provided funding agreements for execution by the end of November. This means that projects must be completed by November 2025. </a:t>
            </a:r>
          </a:p>
          <a:p>
            <a:pPr>
              <a:lnSpc>
                <a:spcPct val="107000"/>
              </a:lnSpc>
              <a:spcAft>
                <a:spcPts val="800"/>
              </a:spcAft>
            </a:pPr>
            <a:r>
              <a:rPr lang="en-AU" sz="1800">
                <a:effectLst/>
                <a:latin typeface="Calibri" panose="020F0502020204030204" pitchFamily="34" charset="0"/>
                <a:ea typeface="Calibri" panose="020F0502020204030204" pitchFamily="34" charset="0"/>
                <a:cs typeface="Times New Roman" panose="02020603050405020304" pitchFamily="18" charset="0"/>
              </a:rPr>
              <a:t>On project completion a final project report and acquittal will be required. </a:t>
            </a:r>
          </a:p>
          <a:p>
            <a:endParaRPr lang="en-AU"/>
          </a:p>
        </p:txBody>
      </p:sp>
      <p:sp>
        <p:nvSpPr>
          <p:cNvPr id="4" name="Slide Number Placeholder 3"/>
          <p:cNvSpPr>
            <a:spLocks noGrp="1"/>
          </p:cNvSpPr>
          <p:nvPr>
            <p:ph type="sldNum" sz="quarter" idx="5"/>
          </p:nvPr>
        </p:nvSpPr>
        <p:spPr/>
        <p:txBody>
          <a:bodyPr/>
          <a:lstStyle/>
          <a:p>
            <a:fld id="{A40CACAA-16D2-4962-A894-9EF6C76C0993}" type="slidenum">
              <a:rPr lang="en-US" smtClean="0"/>
              <a:t>13</a:t>
            </a:fld>
            <a:endParaRPr lang="en-US"/>
          </a:p>
        </p:txBody>
      </p:sp>
    </p:spTree>
    <p:extLst>
      <p:ext uri="{BB962C8B-B14F-4D97-AF65-F5344CB8AC3E}">
        <p14:creationId xmlns:p14="http://schemas.microsoft.com/office/powerpoint/2010/main" val="3088073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a:effectLst/>
                <a:latin typeface="Calibri" panose="020F0502020204030204" pitchFamily="34" charset="0"/>
                <a:ea typeface="Calibri" panose="020F0502020204030204" pitchFamily="34" charset="0"/>
                <a:cs typeface="Times New Roman" panose="02020603050405020304" pitchFamily="18" charset="0"/>
              </a:rPr>
              <a:t>If you have read the guidelines and associated information on the website and have further technical questions about NSW Football Legacy Fund (process/rules/system etc) please use the email address on the screen. For more project related questions (when to run your program, who your target market will be, what equipment you need etc), we encourage you to talk to Football NSW or Northern NSW (depending on your area). </a:t>
            </a:r>
          </a:p>
          <a:p>
            <a:pPr>
              <a:lnSpc>
                <a:spcPct val="107000"/>
              </a:lnSpc>
              <a:spcAft>
                <a:spcPts val="800"/>
              </a:spcAft>
            </a:pPr>
            <a:r>
              <a:rPr lang="en-AU" sz="1800">
                <a:effectLst/>
                <a:latin typeface="Calibri" panose="020F0502020204030204" pitchFamily="34" charset="0"/>
                <a:ea typeface="Calibri" panose="020F0502020204030204" pitchFamily="34" charset="0"/>
                <a:cs typeface="Times New Roman" panose="02020603050405020304" pitchFamily="18" charset="0"/>
              </a:rPr>
              <a:t>We look forward to receiving your applications by the closing date, good luck. </a:t>
            </a:r>
          </a:p>
          <a:p>
            <a:endParaRPr lang="en-US"/>
          </a:p>
        </p:txBody>
      </p:sp>
      <p:sp>
        <p:nvSpPr>
          <p:cNvPr id="4" name="Slide Number Placeholder 3"/>
          <p:cNvSpPr>
            <a:spLocks noGrp="1"/>
          </p:cNvSpPr>
          <p:nvPr>
            <p:ph type="sldNum" sz="quarter" idx="5"/>
          </p:nvPr>
        </p:nvSpPr>
        <p:spPr/>
        <p:txBody>
          <a:bodyPr/>
          <a:lstStyle/>
          <a:p>
            <a:fld id="{3ACC9E35-E9F3-4F69-AAEB-DBBAC33C112E}" type="slidenum">
              <a:rPr lang="en-AU" smtClean="0"/>
              <a:pPr/>
              <a:t>14</a:t>
            </a:fld>
            <a:endParaRPr lang="en-AU"/>
          </a:p>
        </p:txBody>
      </p:sp>
    </p:spTree>
    <p:extLst>
      <p:ext uri="{BB962C8B-B14F-4D97-AF65-F5344CB8AC3E}">
        <p14:creationId xmlns:p14="http://schemas.microsoft.com/office/powerpoint/2010/main" val="10782206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t>15</a:t>
            </a:fld>
            <a:endParaRPr lang="en-AU"/>
          </a:p>
        </p:txBody>
      </p:sp>
    </p:spTree>
    <p:extLst>
      <p:ext uri="{BB962C8B-B14F-4D97-AF65-F5344CB8AC3E}">
        <p14:creationId xmlns:p14="http://schemas.microsoft.com/office/powerpoint/2010/main" val="2743025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a:effectLst/>
                <a:latin typeface="Calibri" panose="020F0502020204030204" pitchFamily="34" charset="0"/>
                <a:ea typeface="Calibri" panose="020F0502020204030204" pitchFamily="34" charset="0"/>
                <a:cs typeface="Times New Roman" panose="02020603050405020304" pitchFamily="18" charset="0"/>
              </a:rPr>
              <a:t>Before I begin, </a:t>
            </a:r>
            <a:r>
              <a:rPr lang="en-AU" sz="1800">
                <a:effectLst/>
                <a:latin typeface="Calibri" panose="020F0502020204030204" pitchFamily="34" charset="0"/>
                <a:ea typeface="Calibri" panose="020F0502020204030204" pitchFamily="34" charset="0"/>
                <a:cs typeface="Calibri" panose="020F0502020204030204" pitchFamily="34" charset="0"/>
              </a:rPr>
              <a:t>I would like to acknowledge the Traditional Custodians of </a:t>
            </a:r>
            <a:r>
              <a:rPr lang="en-AU" sz="1800" err="1">
                <a:effectLst/>
                <a:latin typeface="Calibri" panose="020F0502020204030204" pitchFamily="34" charset="0"/>
                <a:ea typeface="Calibri" panose="020F0502020204030204" pitchFamily="34" charset="0"/>
                <a:cs typeface="Calibri" panose="020F0502020204030204" pitchFamily="34" charset="0"/>
              </a:rPr>
              <a:t>Wangal</a:t>
            </a:r>
            <a:r>
              <a:rPr lang="en-AU" sz="1800">
                <a:effectLst/>
                <a:latin typeface="Calibri" panose="020F0502020204030204" pitchFamily="34" charset="0"/>
                <a:ea typeface="Calibri" panose="020F0502020204030204" pitchFamily="34" charset="0"/>
                <a:cs typeface="Calibri" panose="020F0502020204030204" pitchFamily="34" charset="0"/>
              </a:rPr>
              <a:t> Country, the lands on where I am presenting from today.  As well as acknowledging the traditional custodians I would like to recognize the continuing connection of Aboriginal and Torres Strait Islander peoples to their land, waterways and sky and to pay my respects to Elders, past, present and emerging.</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t>2</a:t>
            </a:fld>
            <a:endParaRPr lang="en-AU"/>
          </a:p>
        </p:txBody>
      </p:sp>
    </p:spTree>
    <p:extLst>
      <p:ext uri="{BB962C8B-B14F-4D97-AF65-F5344CB8AC3E}">
        <p14:creationId xmlns:p14="http://schemas.microsoft.com/office/powerpoint/2010/main" val="405752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a:effectLst/>
                <a:latin typeface="Calibri" panose="020F0502020204030204" pitchFamily="34" charset="0"/>
                <a:ea typeface="Calibri" panose="020F0502020204030204" pitchFamily="34" charset="0"/>
                <a:cs typeface="Times New Roman" panose="02020603050405020304" pitchFamily="18" charset="0"/>
              </a:rPr>
              <a:t>The Office of Sport is very fortunate to work closely with a range of partners to deliver this legacy program:  </a:t>
            </a:r>
          </a:p>
          <a:p>
            <a:pPr marL="342900" lvl="0" indent="-342900">
              <a:lnSpc>
                <a:spcPct val="107000"/>
              </a:lnSpc>
              <a:buFont typeface="Symbol" panose="05050102010706020507" pitchFamily="18" charset="2"/>
              <a:buChar char=""/>
            </a:pPr>
            <a:r>
              <a:rPr lang="en-AU" sz="1800">
                <a:effectLst/>
                <a:latin typeface="Calibri" panose="020F0502020204030204" pitchFamily="34" charset="0"/>
                <a:ea typeface="Calibri" panose="020F0502020204030204" pitchFamily="34" charset="0"/>
                <a:cs typeface="Times New Roman" panose="02020603050405020304" pitchFamily="18" charset="0"/>
              </a:rPr>
              <a:t>Football NSW</a:t>
            </a:r>
          </a:p>
          <a:p>
            <a:pPr marL="342900" lvl="0" indent="-342900">
              <a:lnSpc>
                <a:spcPct val="107000"/>
              </a:lnSpc>
              <a:buFont typeface="Symbol" panose="05050102010706020507" pitchFamily="18" charset="2"/>
              <a:buChar char=""/>
            </a:pPr>
            <a:r>
              <a:rPr lang="en-AU" sz="1800">
                <a:effectLst/>
                <a:latin typeface="Calibri" panose="020F0502020204030204" pitchFamily="34" charset="0"/>
                <a:ea typeface="Calibri" panose="020F0502020204030204" pitchFamily="34" charset="0"/>
                <a:cs typeface="Times New Roman" panose="02020603050405020304" pitchFamily="18" charset="0"/>
              </a:rPr>
              <a:t>Northern NSW Football; and </a:t>
            </a:r>
          </a:p>
          <a:p>
            <a:pPr marL="342900" lvl="0" indent="-342900">
              <a:lnSpc>
                <a:spcPct val="107000"/>
              </a:lnSpc>
              <a:spcAft>
                <a:spcPts val="800"/>
              </a:spcAft>
              <a:buFont typeface="Symbol" panose="05050102010706020507" pitchFamily="18" charset="2"/>
              <a:buChar char=""/>
            </a:pPr>
            <a:r>
              <a:rPr lang="en-AU" sz="1800">
                <a:effectLst/>
                <a:latin typeface="Calibri" panose="020F0502020204030204" pitchFamily="34" charset="0"/>
                <a:ea typeface="Calibri" panose="020F0502020204030204" pitchFamily="34" charset="0"/>
                <a:cs typeface="Times New Roman" panose="02020603050405020304" pitchFamily="18" charset="0"/>
              </a:rPr>
              <a:t>Football Australia</a:t>
            </a:r>
          </a:p>
          <a:p>
            <a:pPr>
              <a:lnSpc>
                <a:spcPct val="107000"/>
              </a:lnSpc>
              <a:spcAft>
                <a:spcPts val="800"/>
              </a:spcAft>
            </a:pPr>
            <a:r>
              <a:rPr lang="en-AU" sz="1800">
                <a:effectLst/>
                <a:latin typeface="Calibri" panose="020F0502020204030204" pitchFamily="34" charset="0"/>
                <a:ea typeface="Calibri" panose="020F0502020204030204" pitchFamily="34" charset="0"/>
                <a:cs typeface="Times New Roman" panose="02020603050405020304" pitchFamily="18" charset="0"/>
              </a:rPr>
              <a:t>I acknowledge each of them, their contribution and commitment to ensuring that hosting the FIFA Women’s World Cup 2023 provides a positive legacy for football throughout the state of NSW. </a:t>
            </a:r>
          </a:p>
          <a:p>
            <a:pPr>
              <a:lnSpc>
                <a:spcPct val="107000"/>
              </a:lnSpc>
              <a:spcAft>
                <a:spcPts val="800"/>
              </a:spcAft>
            </a:pPr>
            <a:r>
              <a:rPr lang="en-AU" sz="1800">
                <a:effectLst/>
                <a:latin typeface="Calibri" panose="020F0502020204030204" pitchFamily="34" charset="0"/>
                <a:ea typeface="Calibri" panose="020F0502020204030204" pitchFamily="34" charset="0"/>
                <a:cs typeface="Times New Roman" panose="02020603050405020304" pitchFamily="18" charset="0"/>
              </a:rPr>
              <a:t>The purpose of today’s session is to walk you through the NSW football legacy fund which is being administered by the Office of Sport. This presentation specifically relates to the infrastructure stream, there is a separate presentation on the grants available for football participation projects. </a:t>
            </a:r>
          </a:p>
          <a:p>
            <a:pPr>
              <a:lnSpc>
                <a:spcPct val="107000"/>
              </a:lnSpc>
              <a:spcAft>
                <a:spcPts val="800"/>
              </a:spcAft>
            </a:pPr>
            <a:r>
              <a:rPr lang="en-AU" sz="1800">
                <a:effectLst/>
                <a:latin typeface="Calibri" panose="020F0502020204030204" pitchFamily="34" charset="0"/>
                <a:ea typeface="Calibri" panose="020F0502020204030204" pitchFamily="34" charset="0"/>
                <a:cs typeface="Times New Roman" panose="02020603050405020304" pitchFamily="18" charset="0"/>
              </a:rPr>
              <a:t>I will take you through the details of the Fund, the application and assessment process and the all important timeline. </a:t>
            </a:r>
          </a:p>
          <a:p>
            <a:pPr>
              <a:lnSpc>
                <a:spcPct val="107000"/>
              </a:lnSpc>
              <a:spcAft>
                <a:spcPts val="800"/>
              </a:spcAft>
            </a:pPr>
            <a:r>
              <a:rPr lang="en-AU" sz="1800">
                <a:effectLst/>
                <a:latin typeface="Calibri" panose="020F0502020204030204" pitchFamily="34" charset="0"/>
                <a:ea typeface="Calibri" panose="020F0502020204030204" pitchFamily="34" charset="0"/>
                <a:cs typeface="Times New Roman" panose="02020603050405020304" pitchFamily="18" charset="0"/>
              </a:rPr>
              <a:t>So, let’s get started. </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t>3</a:t>
            </a:fld>
            <a:endParaRPr lang="en-AU"/>
          </a:p>
        </p:txBody>
      </p:sp>
    </p:spTree>
    <p:extLst>
      <p:ext uri="{BB962C8B-B14F-4D97-AF65-F5344CB8AC3E}">
        <p14:creationId xmlns:p14="http://schemas.microsoft.com/office/powerpoint/2010/main" val="1160304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a:effectLst/>
                <a:latin typeface="Calibri" panose="020F0502020204030204" pitchFamily="34" charset="0"/>
                <a:ea typeface="Calibri" panose="020F0502020204030204" pitchFamily="34" charset="0"/>
                <a:cs typeface="Times New Roman" panose="02020603050405020304" pitchFamily="18" charset="0"/>
              </a:rPr>
              <a:t>Hosting the FIFA Women’s World Cup 2023 is a landmark event and provides a great opportunity to increase participation and develop the sport of football in NSW.</a:t>
            </a:r>
          </a:p>
          <a:p>
            <a:pPr>
              <a:lnSpc>
                <a:spcPct val="107000"/>
              </a:lnSpc>
              <a:spcAft>
                <a:spcPts val="800"/>
              </a:spcAft>
            </a:pPr>
            <a:r>
              <a:rPr lang="en-AU" sz="1800">
                <a:effectLst/>
                <a:latin typeface="Calibri" panose="020F0502020204030204" pitchFamily="34" charset="0"/>
                <a:ea typeface="Calibri" panose="020F0502020204030204" pitchFamily="34" charset="0"/>
                <a:cs typeface="Times New Roman" panose="02020603050405020304" pitchFamily="18" charset="0"/>
              </a:rPr>
              <a:t>The objectives for this infrastructure stream are to fund projects that will: </a:t>
            </a:r>
          </a:p>
          <a:p>
            <a:pPr marL="342900" lvl="0" indent="-342900">
              <a:lnSpc>
                <a:spcPct val="107000"/>
              </a:lnSpc>
              <a:spcAft>
                <a:spcPts val="800"/>
              </a:spcAft>
              <a:buFont typeface="Arial" panose="020B0604020202020204" pitchFamily="34" charset="0"/>
              <a:buChar char="•"/>
              <a:tabLst>
                <a:tab pos="457200" algn="l"/>
              </a:tabLst>
            </a:pPr>
            <a:r>
              <a:rPr lang="en-US" sz="1800">
                <a:effectLst/>
                <a:latin typeface="Calibri" panose="020F0502020204030204" pitchFamily="34" charset="0"/>
                <a:ea typeface="Calibri" panose="020F0502020204030204" pitchFamily="34" charset="0"/>
                <a:cs typeface="Times New Roman" panose="02020603050405020304" pitchFamily="18" charset="0"/>
              </a:rPr>
              <a:t>Improve the quality and/or number of Football facilities in NSW</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1800">
                <a:effectLst/>
                <a:latin typeface="Calibri" panose="020F0502020204030204" pitchFamily="34" charset="0"/>
                <a:ea typeface="Calibri" panose="020F0502020204030204" pitchFamily="34" charset="0"/>
                <a:cs typeface="Times New Roman" panose="02020603050405020304" pitchFamily="18" charset="0"/>
              </a:rPr>
              <a:t>Increase the </a:t>
            </a:r>
            <a:r>
              <a:rPr lang="en-US" sz="1800" err="1">
                <a:effectLst/>
                <a:latin typeface="Calibri" panose="020F0502020204030204" pitchFamily="34" charset="0"/>
                <a:ea typeface="Calibri" panose="020F0502020204030204" pitchFamily="34" charset="0"/>
                <a:cs typeface="Times New Roman" panose="02020603050405020304" pitchFamily="18" charset="0"/>
              </a:rPr>
              <a:t>utilisation</a:t>
            </a:r>
            <a:r>
              <a:rPr lang="en-US" sz="1800">
                <a:effectLst/>
                <a:latin typeface="Calibri" panose="020F0502020204030204" pitchFamily="34" charset="0"/>
                <a:ea typeface="Calibri" panose="020F0502020204030204" pitchFamily="34" charset="0"/>
                <a:cs typeface="Times New Roman" panose="02020603050405020304" pitchFamily="18" charset="0"/>
              </a:rPr>
              <a:t> of football facilities </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1800">
                <a:effectLst/>
                <a:latin typeface="Calibri" panose="020F0502020204030204" pitchFamily="34" charset="0"/>
                <a:ea typeface="Calibri" panose="020F0502020204030204" pitchFamily="34" charset="0"/>
                <a:cs typeface="Times New Roman" panose="02020603050405020304" pitchFamily="18" charset="0"/>
              </a:rPr>
              <a:t>Support the equitable provision of, and access to, football facilities to grow participation for women and girls</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1800">
                <a:effectLst/>
                <a:latin typeface="Calibri" panose="020F0502020204030204" pitchFamily="34" charset="0"/>
                <a:ea typeface="Calibri" panose="020F0502020204030204" pitchFamily="34" charset="0"/>
                <a:cs typeface="Times New Roman" panose="02020603050405020304" pitchFamily="18" charset="0"/>
              </a:rPr>
              <a:t>Improve the football experience for players, referees, coaches, administrators, and spectators</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a:effectLst/>
                <a:latin typeface="Calibri" panose="020F0502020204030204" pitchFamily="34" charset="0"/>
                <a:ea typeface="Calibri" panose="020F0502020204030204" pitchFamily="34" charset="0"/>
                <a:cs typeface="Times New Roman" panose="02020603050405020304" pitchFamily="18" charset="0"/>
              </a:rPr>
              <a:t>Grant applications must clearly articulate which of these objectives their project is aligned to and how they will meet it. Projects need to align to one or more of these objectives. </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t>4</a:t>
            </a:fld>
            <a:endParaRPr lang="en-AU"/>
          </a:p>
        </p:txBody>
      </p:sp>
    </p:spTree>
    <p:extLst>
      <p:ext uri="{BB962C8B-B14F-4D97-AF65-F5344CB8AC3E}">
        <p14:creationId xmlns:p14="http://schemas.microsoft.com/office/powerpoint/2010/main" val="3183120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a:effectLst/>
                <a:latin typeface="Calibri" panose="020F0502020204030204" pitchFamily="34" charset="0"/>
                <a:ea typeface="Calibri" panose="020F0502020204030204" pitchFamily="34" charset="0"/>
                <a:cs typeface="Times New Roman" panose="02020603050405020304" pitchFamily="18" charset="0"/>
              </a:rPr>
              <a:t>This is the second round of the grant program. For this round there will be up to $2.67 million in funding available under the Infrastructure stream. </a:t>
            </a:r>
          </a:p>
          <a:p>
            <a:pPr>
              <a:lnSpc>
                <a:spcPct val="107000"/>
              </a:lnSpc>
              <a:spcAft>
                <a:spcPts val="800"/>
              </a:spcAft>
            </a:pPr>
            <a:r>
              <a:rPr lang="en-AU" sz="1800">
                <a:effectLst/>
                <a:latin typeface="Calibri" panose="020F0502020204030204" pitchFamily="34" charset="0"/>
                <a:ea typeface="Calibri" panose="020F0502020204030204" pitchFamily="34" charset="0"/>
                <a:cs typeface="Times New Roman" panose="02020603050405020304" pitchFamily="18" charset="0"/>
              </a:rPr>
              <a:t>The minimum grant amount is $25,000 and the maximum is $150,000. </a:t>
            </a:r>
          </a:p>
          <a:p>
            <a:pPr>
              <a:lnSpc>
                <a:spcPct val="107000"/>
              </a:lnSpc>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For all projects, applicants </a:t>
            </a:r>
            <a:r>
              <a:rPr lang="en-US" sz="1800" u="sng">
                <a:effectLst/>
                <a:latin typeface="Calibri" panose="020F0502020204030204" pitchFamily="34" charset="0"/>
                <a:ea typeface="Calibri" panose="020F0502020204030204" pitchFamily="34" charset="0"/>
                <a:cs typeface="Times New Roman" panose="02020603050405020304" pitchFamily="18" charset="0"/>
              </a:rPr>
              <a:t>must contribute</a:t>
            </a:r>
            <a:r>
              <a:rPr lang="en-US" sz="1800">
                <a:effectLst/>
                <a:latin typeface="Calibri" panose="020F0502020204030204" pitchFamily="34" charset="0"/>
                <a:ea typeface="Calibri" panose="020F0502020204030204" pitchFamily="34" charset="0"/>
                <a:cs typeface="Times New Roman" panose="02020603050405020304" pitchFamily="18" charset="0"/>
              </a:rPr>
              <a:t> 50% to the total cost of the project. So as an example if your total project cost is $50,000, you can apply for $25,000 and need to contribute a matched amount of $25,000. If a total project cost was $500,000, you can only apply for the maximum of $150,000 so would need to secure the remaining $350,000.</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a:effectLst/>
                <a:latin typeface="Calibri" panose="020F0502020204030204" pitchFamily="34" charset="0"/>
                <a:ea typeface="Calibri" panose="020F0502020204030204" pitchFamily="34" charset="0"/>
                <a:cs typeface="Times New Roman" panose="02020603050405020304" pitchFamily="18" charset="0"/>
              </a:rPr>
              <a:t>Applications are now open and will close at 1pm on the date listed here. </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t>5</a:t>
            </a:fld>
            <a:endParaRPr lang="en-AU"/>
          </a:p>
        </p:txBody>
      </p:sp>
    </p:spTree>
    <p:extLst>
      <p:ext uri="{BB962C8B-B14F-4D97-AF65-F5344CB8AC3E}">
        <p14:creationId xmlns:p14="http://schemas.microsoft.com/office/powerpoint/2010/main" val="3295384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br>
              <a:rPr lang="en-AU" sz="1100">
                <a:solidFill>
                  <a:srgbClr val="22272B"/>
                </a:solidFill>
                <a:effectLst/>
                <a:latin typeface="Public Sans Light" pitchFamily="2" charset="0"/>
                <a:ea typeface="Arial" panose="020B0604020202020204" pitchFamily="34" charset="0"/>
                <a:cs typeface="Times New Roman" panose="02020603050405020304" pitchFamily="18" charset="0"/>
              </a:rPr>
            </a:br>
            <a:r>
              <a:rPr lang="en-AU" sz="1800">
                <a:effectLst/>
                <a:latin typeface="Calibri" panose="020F0502020204030204" pitchFamily="34" charset="0"/>
                <a:ea typeface="Calibri" panose="020F0502020204030204" pitchFamily="34" charset="0"/>
                <a:cs typeface="Times New Roman" panose="02020603050405020304" pitchFamily="18" charset="0"/>
              </a:rPr>
              <a:t>To be eligible for this stream of the fund, you must either be an incorporated, not-for-profit football club or association; or a Local Government Authorities or a Committee acting in accordance with an instrument of delegation from a Local Government Authority.</a:t>
            </a:r>
          </a:p>
          <a:p>
            <a:pPr>
              <a:lnSpc>
                <a:spcPct val="107000"/>
              </a:lnSpc>
              <a:spcAft>
                <a:spcPts val="800"/>
              </a:spcAft>
            </a:pPr>
            <a:r>
              <a:rPr lang="en-AU" sz="1800">
                <a:effectLst/>
                <a:latin typeface="Calibri" panose="020F0502020204030204" pitchFamily="34" charset="0"/>
                <a:ea typeface="Calibri" panose="020F0502020204030204" pitchFamily="34" charset="0"/>
                <a:cs typeface="Times New Roman" panose="02020603050405020304" pitchFamily="18" charset="0"/>
              </a:rPr>
              <a:t>So this excludes for-profit football organisations, such as private football academies, A-League clubs etc.  </a:t>
            </a:r>
          </a:p>
          <a:p>
            <a:pPr>
              <a:lnSpc>
                <a:spcPct val="107000"/>
              </a:lnSpc>
              <a:spcAft>
                <a:spcPts val="800"/>
              </a:spcAft>
            </a:pPr>
            <a:r>
              <a:rPr lang="en-AU" sz="1800">
                <a:effectLst/>
                <a:latin typeface="Calibri" panose="020F0502020204030204" pitchFamily="34" charset="0"/>
                <a:ea typeface="Calibri" panose="020F0502020204030204" pitchFamily="34" charset="0"/>
                <a:cs typeface="Times New Roman" panose="02020603050405020304" pitchFamily="18" charset="0"/>
              </a:rPr>
              <a:t>We acknowledge that there are some community based football organisations that aren’t officially sanctioned by Football NSW/Northern NSW. So they can apply but would need a letter of support from their relevant State Football Organisation to confirm their football </a:t>
            </a:r>
            <a:r>
              <a:rPr lang="en-AU" sz="1800" err="1">
                <a:effectLst/>
                <a:latin typeface="Calibri" panose="020F0502020204030204" pitchFamily="34" charset="0"/>
                <a:ea typeface="Calibri" panose="020F0502020204030204" pitchFamily="34" charset="0"/>
                <a:cs typeface="Times New Roman" panose="02020603050405020304" pitchFamily="18" charset="0"/>
              </a:rPr>
              <a:t>bonafides</a:t>
            </a:r>
            <a:r>
              <a:rPr lang="en-AU" sz="18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AU" sz="1800">
                <a:effectLst/>
                <a:latin typeface="Calibri" panose="020F0502020204030204" pitchFamily="34" charset="0"/>
                <a:ea typeface="Calibri" panose="020F0502020204030204" pitchFamily="34" charset="0"/>
                <a:cs typeface="Times New Roman" panose="02020603050405020304" pitchFamily="18" charset="0"/>
              </a:rPr>
              <a:t>If you are ineligible, you can also partner with an eligible organisation but they would have to apply. </a:t>
            </a:r>
          </a:p>
          <a:p>
            <a:endParaRPr lang="en-US"/>
          </a:p>
        </p:txBody>
      </p:sp>
      <p:sp>
        <p:nvSpPr>
          <p:cNvPr id="4" name="Slide Number Placeholder 3"/>
          <p:cNvSpPr>
            <a:spLocks noGrp="1"/>
          </p:cNvSpPr>
          <p:nvPr>
            <p:ph type="sldNum" sz="quarter" idx="5"/>
          </p:nvPr>
        </p:nvSpPr>
        <p:spPr/>
        <p:txBody>
          <a:bodyPr/>
          <a:lstStyle/>
          <a:p>
            <a:fld id="{3ACC9E35-E9F3-4F69-AAEB-DBBAC33C112E}" type="slidenum">
              <a:rPr lang="en-AU" smtClean="0"/>
              <a:pPr/>
              <a:t>6</a:t>
            </a:fld>
            <a:endParaRPr lang="en-AU"/>
          </a:p>
        </p:txBody>
      </p:sp>
    </p:spTree>
    <p:extLst>
      <p:ext uri="{BB962C8B-B14F-4D97-AF65-F5344CB8AC3E}">
        <p14:creationId xmlns:p14="http://schemas.microsoft.com/office/powerpoint/2010/main" val="1774560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a:effectLst/>
                <a:latin typeface="Calibri" panose="020F0502020204030204" pitchFamily="34" charset="0"/>
                <a:ea typeface="Calibri" panose="020F0502020204030204" pitchFamily="34" charset="0"/>
                <a:cs typeface="Times New Roman" panose="02020603050405020304" pitchFamily="18" charset="0"/>
              </a:rPr>
              <a:t>A list of eligible and ineligible projects and project components are contained in our guidelines, so please check these lists before finalising your application. </a:t>
            </a:r>
          </a:p>
          <a:p>
            <a:pPr>
              <a:lnSpc>
                <a:spcPct val="107000"/>
              </a:lnSpc>
              <a:spcAft>
                <a:spcPts val="800"/>
              </a:spcAft>
            </a:pPr>
            <a:r>
              <a:rPr lang="en-AU" sz="1800">
                <a:effectLst/>
                <a:latin typeface="Calibri" panose="020F0502020204030204" pitchFamily="34" charset="0"/>
                <a:ea typeface="Calibri" panose="020F0502020204030204" pitchFamily="34" charset="0"/>
                <a:cs typeface="Times New Roman" panose="02020603050405020304" pitchFamily="18" charset="0"/>
              </a:rPr>
              <a:t>Examples of eligible project types and costs include: </a:t>
            </a:r>
          </a:p>
          <a:p>
            <a:pPr marL="342900" lvl="0" indent="-342900">
              <a:lnSpc>
                <a:spcPct val="107000"/>
              </a:lnSpc>
              <a:spcAft>
                <a:spcPts val="800"/>
              </a:spcAft>
              <a:buFont typeface="Arial" panose="020B0604020202020204" pitchFamily="34" charset="0"/>
              <a:buChar char="•"/>
              <a:tabLst>
                <a:tab pos="457200" algn="l"/>
              </a:tabLst>
            </a:pPr>
            <a:r>
              <a:rPr lang="en-US" sz="1800">
                <a:effectLst/>
                <a:latin typeface="Calibri" panose="020F0502020204030204" pitchFamily="34" charset="0"/>
                <a:ea typeface="Calibri" panose="020F0502020204030204" pitchFamily="34" charset="0"/>
                <a:cs typeface="Times New Roman" panose="02020603050405020304" pitchFamily="18" charset="0"/>
              </a:rPr>
              <a:t>New or upgraded synthetic or turf pitches, including improvements to pitch drainage, irrigation or full resurfacing.</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1800">
                <a:effectLst/>
                <a:latin typeface="Calibri" panose="020F0502020204030204" pitchFamily="34" charset="0"/>
                <a:ea typeface="Calibri" panose="020F0502020204030204" pitchFamily="34" charset="0"/>
                <a:cs typeface="Times New Roman" panose="02020603050405020304" pitchFamily="18" charset="0"/>
              </a:rPr>
              <a:t>Amenity buildings such as kiosks, club rooms, gender neutral change rooms, grandstands, seating, lighting, shade/shelter, or storage spaces that are universally designed. </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Acknowledging that many venues in NSW are used for multiple sports, facility development projects supported through the Fund must demonstrate the primary benefit is to football participants and stakeholders.</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Projects must be on be on land within NSW. Applicants should submit a landowner consent form for the project on the land on which the facility is to be developed. </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endParaRPr lang="en-AU"/>
          </a:p>
        </p:txBody>
      </p:sp>
      <p:sp>
        <p:nvSpPr>
          <p:cNvPr id="4" name="Slide Number Placeholder 3"/>
          <p:cNvSpPr>
            <a:spLocks noGrp="1"/>
          </p:cNvSpPr>
          <p:nvPr>
            <p:ph type="sldNum" sz="quarter" idx="5"/>
          </p:nvPr>
        </p:nvSpPr>
        <p:spPr/>
        <p:txBody>
          <a:bodyPr/>
          <a:lstStyle/>
          <a:p>
            <a:fld id="{A40CACAA-16D2-4962-A894-9EF6C76C0993}" type="slidenum">
              <a:rPr lang="en-US" smtClean="0"/>
              <a:t>7</a:t>
            </a:fld>
            <a:endParaRPr lang="en-US"/>
          </a:p>
        </p:txBody>
      </p:sp>
    </p:spTree>
    <p:extLst>
      <p:ext uri="{BB962C8B-B14F-4D97-AF65-F5344CB8AC3E}">
        <p14:creationId xmlns:p14="http://schemas.microsoft.com/office/powerpoint/2010/main" val="2398600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a:effectLst/>
                <a:latin typeface="Calibri" panose="020F0502020204030204" pitchFamily="34" charset="0"/>
                <a:ea typeface="Calibri" panose="020F0502020204030204" pitchFamily="34" charset="0"/>
                <a:cs typeface="Times New Roman" panose="02020603050405020304" pitchFamily="18" charset="0"/>
              </a:rPr>
              <a:t>There is an extensive list of ineligible projects and cost items contained in the guidelines, so I encourage you to read those in detail.</a:t>
            </a:r>
          </a:p>
          <a:p>
            <a:pPr marL="342900" lvl="0" indent="-342900">
              <a:lnSpc>
                <a:spcPct val="107000"/>
              </a:lnSpc>
              <a:spcAft>
                <a:spcPts val="800"/>
              </a:spcAft>
              <a:buFont typeface="Arial" panose="020B0604020202020204" pitchFamily="34" charset="0"/>
              <a:buChar char="•"/>
              <a:tabLst>
                <a:tab pos="457200" algn="l"/>
              </a:tabLst>
            </a:pPr>
            <a:r>
              <a:rPr lang="en-GB" sz="1800">
                <a:effectLst/>
                <a:latin typeface="Calibri" panose="020F0502020204030204" pitchFamily="34" charset="0"/>
                <a:ea typeface="Calibri" panose="020F0502020204030204" pitchFamily="34" charset="0"/>
                <a:cs typeface="Times New Roman" panose="02020603050405020304" pitchFamily="18" charset="0"/>
              </a:rPr>
              <a:t>General maintenance or repair of normal wear and tear of facilities</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800">
                <a:effectLst/>
                <a:latin typeface="Calibri" panose="020F0502020204030204" pitchFamily="34" charset="0"/>
                <a:ea typeface="Calibri" panose="020F0502020204030204" pitchFamily="34" charset="0"/>
                <a:cs typeface="Times New Roman" panose="02020603050405020304" pitchFamily="18" charset="0"/>
              </a:rPr>
              <a:t>Purchase or lease of land/facility</a:t>
            </a:r>
            <a:r>
              <a:rPr lang="en-AU" sz="1800">
                <a:effectLst/>
                <a:latin typeface="Calibri" panose="020F0502020204030204" pitchFamily="34" charset="0"/>
                <a:ea typeface="Calibri" panose="020F0502020204030204" pitchFamily="34" charset="0"/>
                <a:cs typeface="Times New Roman" panose="02020603050405020304" pitchFamily="18" charset="0"/>
              </a:rPr>
              <a:t>, or </a:t>
            </a:r>
            <a:r>
              <a:rPr lang="en-GB" sz="1800">
                <a:effectLst/>
                <a:latin typeface="Calibri" panose="020F0502020204030204" pitchFamily="34" charset="0"/>
                <a:ea typeface="Calibri" panose="020F0502020204030204" pitchFamily="34" charset="0"/>
                <a:cs typeface="Times New Roman" panose="02020603050405020304" pitchFamily="18" charset="0"/>
              </a:rPr>
              <a:t>facility administration or operating expenses </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800">
                <a:effectLst/>
                <a:latin typeface="Calibri" panose="020F0502020204030204" pitchFamily="34" charset="0"/>
                <a:ea typeface="Calibri" panose="020F0502020204030204" pitchFamily="34" charset="0"/>
                <a:cs typeface="Times New Roman" panose="02020603050405020304" pitchFamily="18" charset="0"/>
              </a:rPr>
              <a:t>Buying or upgrading non-fixed equipment (</a:t>
            </a:r>
            <a:r>
              <a:rPr lang="en-GB" sz="1800" err="1">
                <a:effectLst/>
                <a:latin typeface="Calibri" panose="020F0502020204030204" pitchFamily="34" charset="0"/>
                <a:ea typeface="Calibri" panose="020F0502020204030204" pitchFamily="34" charset="0"/>
                <a:cs typeface="Times New Roman" panose="02020603050405020304" pitchFamily="18" charset="0"/>
              </a:rPr>
              <a:t>eg</a:t>
            </a:r>
            <a:r>
              <a:rPr lang="en-GB" sz="1800">
                <a:effectLst/>
                <a:latin typeface="Calibri" panose="020F0502020204030204" pitchFamily="34" charset="0"/>
                <a:ea typeface="Calibri" panose="020F0502020204030204" pitchFamily="34" charset="0"/>
                <a:cs typeface="Times New Roman" panose="02020603050405020304" pitchFamily="18" charset="0"/>
              </a:rPr>
              <a:t> mowers, scoreboards,  office equipment etc) </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800">
                <a:effectLst/>
                <a:latin typeface="Calibri" panose="020F0502020204030204" pitchFamily="34" charset="0"/>
                <a:ea typeface="Calibri" panose="020F0502020204030204" pitchFamily="34" charset="0"/>
                <a:cs typeface="Times New Roman" panose="02020603050405020304" pitchFamily="18" charset="0"/>
              </a:rPr>
              <a:t>Projects that have already received NSW Government Funding</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a:effectLst/>
                <a:latin typeface="Calibri" panose="020F0502020204030204" pitchFamily="34" charset="0"/>
                <a:ea typeface="Calibri" panose="020F0502020204030204" pitchFamily="34" charset="0"/>
                <a:cs typeface="Times New Roman" panose="02020603050405020304" pitchFamily="18" charset="0"/>
              </a:rPr>
              <a:t>Pay close attention to this, as if ineligible items are removed from your budget and takes the funding request under the minimum ($15000), your application may be ruled ineligible and won’t be assessed.  If you are not sure, ask.</a:t>
            </a:r>
          </a:p>
          <a:p>
            <a:endParaRPr lang="en-US"/>
          </a:p>
        </p:txBody>
      </p:sp>
      <p:sp>
        <p:nvSpPr>
          <p:cNvPr id="4" name="Slide Number Placeholder 3"/>
          <p:cNvSpPr>
            <a:spLocks noGrp="1"/>
          </p:cNvSpPr>
          <p:nvPr>
            <p:ph type="sldNum" sz="quarter" idx="5"/>
          </p:nvPr>
        </p:nvSpPr>
        <p:spPr/>
        <p:txBody>
          <a:bodyPr/>
          <a:lstStyle/>
          <a:p>
            <a:fld id="{3ACC9E35-E9F3-4F69-AAEB-DBBAC33C112E}" type="slidenum">
              <a:rPr lang="en-AU" smtClean="0"/>
              <a:pPr/>
              <a:t>8</a:t>
            </a:fld>
            <a:endParaRPr lang="en-AU"/>
          </a:p>
        </p:txBody>
      </p:sp>
    </p:spTree>
    <p:extLst>
      <p:ext uri="{BB962C8B-B14F-4D97-AF65-F5344CB8AC3E}">
        <p14:creationId xmlns:p14="http://schemas.microsoft.com/office/powerpoint/2010/main" val="2367417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Remember, for all infrastructure projects, applicants </a:t>
            </a:r>
            <a:r>
              <a:rPr lang="en-US" sz="1800" u="sng">
                <a:effectLst/>
                <a:latin typeface="Calibri" panose="020F0502020204030204" pitchFamily="34" charset="0"/>
                <a:ea typeface="Calibri" panose="020F0502020204030204" pitchFamily="34" charset="0"/>
                <a:cs typeface="Times New Roman" panose="02020603050405020304" pitchFamily="18" charset="0"/>
              </a:rPr>
              <a:t>must contribute</a:t>
            </a:r>
            <a:r>
              <a:rPr lang="en-US" sz="1800">
                <a:effectLst/>
                <a:latin typeface="Calibri" panose="020F0502020204030204" pitchFamily="34" charset="0"/>
                <a:ea typeface="Calibri" panose="020F0502020204030204" pitchFamily="34" charset="0"/>
                <a:cs typeface="Times New Roman" panose="02020603050405020304" pitchFamily="18" charset="0"/>
              </a:rPr>
              <a:t> 50% to the total cost of the project. The budget tab in the grants system will provide guidance and show the totals/overall percentage of contribution once you complete it.</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Your contribution can be achieved through a financial contribution from yourselves or a third party. This might be from council, federal government grant, sponsor/supplier etc. A supplier discount is not considered as a contribution.</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Note that a separate NSW State Government grant or contribution can </a:t>
            </a:r>
            <a:r>
              <a:rPr lang="en-US" sz="1800" b="1">
                <a:effectLst/>
                <a:latin typeface="Calibri" panose="020F0502020204030204" pitchFamily="34" charset="0"/>
                <a:ea typeface="Calibri" panose="020F0502020204030204" pitchFamily="34" charset="0"/>
                <a:cs typeface="Times New Roman" panose="02020603050405020304" pitchFamily="18" charset="0"/>
              </a:rPr>
              <a:t>not</a:t>
            </a:r>
            <a:r>
              <a:rPr lang="en-US" sz="1800">
                <a:effectLst/>
                <a:latin typeface="Calibri" panose="020F0502020204030204" pitchFamily="34" charset="0"/>
                <a:ea typeface="Calibri" panose="020F0502020204030204" pitchFamily="34" charset="0"/>
                <a:cs typeface="Times New Roman" panose="02020603050405020304" pitchFamily="18" charset="0"/>
              </a:rPr>
              <a:t> be used as a co-contribution.</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a:effectLst/>
                <a:latin typeface="Calibri" panose="020F0502020204030204" pitchFamily="34" charset="0"/>
                <a:ea typeface="Calibri" panose="020F0502020204030204" pitchFamily="34" charset="0"/>
                <a:cs typeface="Times New Roman" panose="02020603050405020304" pitchFamily="18" charset="0"/>
              </a:rPr>
              <a:t>Projects must be completed within 2 years of signing the funding agreement  </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t>9</a:t>
            </a:fld>
            <a:endParaRPr lang="en-AU"/>
          </a:p>
        </p:txBody>
      </p:sp>
    </p:spTree>
    <p:extLst>
      <p:ext uri="{BB962C8B-B14F-4D97-AF65-F5344CB8AC3E}">
        <p14:creationId xmlns:p14="http://schemas.microsoft.com/office/powerpoint/2010/main" val="16968427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9.jpeg"/><Relationship Id="rId4" Type="http://schemas.openxmlformats.org/officeDocument/2006/relationships/image" Target="../media/image8.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Lst>
          </p:cNvPr>
          <p:cNvSpPr/>
          <p:nvPr userDrawn="1"/>
        </p:nvSpPr>
        <p:spPr>
          <a:xfrm>
            <a:off x="-1" y="3924000"/>
            <a:ext cx="12192001" cy="156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sp>
        <p:nvSpPr>
          <p:cNvPr id="2" name="Title 1"/>
          <p:cNvSpPr>
            <a:spLocks noGrp="1"/>
          </p:cNvSpPr>
          <p:nvPr>
            <p:ph type="ctrTitle"/>
          </p:nvPr>
        </p:nvSpPr>
        <p:spPr>
          <a:xfrm>
            <a:off x="360000" y="360000"/>
            <a:ext cx="10741897" cy="2387600"/>
          </a:xfrm>
          <a:ln>
            <a:noFill/>
          </a:ln>
        </p:spPr>
        <p:txBody>
          <a:bodyPr anchor="t">
            <a:normAutofit/>
          </a:bodyPr>
          <a:lstStyle>
            <a:lvl1pPr algn="l">
              <a:lnSpc>
                <a:spcPct val="90000"/>
              </a:lnSpc>
              <a:defRPr sz="4800">
                <a:solidFill>
                  <a:schemeClr val="bg1"/>
                </a:solidFill>
              </a:defRPr>
            </a:lvl1pPr>
          </a:lstStyle>
          <a:p>
            <a:r>
              <a:rPr lang="en-GB"/>
              <a:t>Click to edit Master title style</a:t>
            </a:r>
            <a:endParaRPr lang="en-US"/>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p:nvPr>
        </p:nvSpPr>
        <p:spPr>
          <a:xfrm>
            <a:off x="360000" y="4284000"/>
            <a:ext cx="2700000" cy="1089583"/>
          </a:xfrm>
        </p:spPr>
        <p:txBody>
          <a:bodyPr>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GB"/>
              <a:t>Click to edit Master text styles</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4284000"/>
            <a:ext cx="3600000" cy="1089858"/>
          </a:xfrm>
        </p:spPr>
        <p:txBody>
          <a:bodyPr>
            <a:noAutofit/>
          </a:bodyPr>
          <a:lstStyle>
            <a:lvl1pPr>
              <a:spcAft>
                <a:spcPts val="0"/>
              </a:spcAft>
              <a:defRPr sz="1600" b="0">
                <a:solidFill>
                  <a:schemeClr val="bg1"/>
                </a:solidFill>
                <a:latin typeface="Public Sans" pitchFamily="2" charset="0"/>
              </a:defRPr>
            </a:lvl1pPr>
            <a:lvl2pPr>
              <a:spcAft>
                <a:spcPts val="0"/>
              </a:spcAft>
              <a:defRPr sz="160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a:p>
            <a:pPr lvl="1"/>
            <a:r>
              <a:rPr lang="en-US"/>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p:nvPr>
        </p:nvSpPr>
        <p:spPr>
          <a:xfrm>
            <a:off x="9072000" y="4284000"/>
            <a:ext cx="2700000" cy="1089858"/>
          </a:xfrm>
        </p:spPr>
        <p:txBody>
          <a:bodyPr>
            <a:noAutofit/>
          </a:bodyPr>
          <a:lstStyle>
            <a:lvl1pPr>
              <a:defRPr sz="16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GB"/>
              <a:t>Click to edit Master text styles</a:t>
            </a:r>
          </a:p>
        </p:txBody>
      </p:sp>
      <p:cxnSp>
        <p:nvCxnSpPr>
          <p:cNvPr id="18" name="Straight Connector 17">
            <a:extLst>
              <a:ext uri="{FF2B5EF4-FFF2-40B4-BE49-F238E27FC236}">
                <a16:creationId xmlns:a16="http://schemas.microsoft.com/office/drawing/2014/main" id="{89B807B7-CC07-4C79-849F-41D584D6BBC7}"/>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Lst>
          </p:cNvPr>
          <p:cNvCxnSpPr>
            <a:cxnSpLocks/>
          </p:cNvCxnSpPr>
          <p:nvPr userDrawn="1"/>
        </p:nvCxnSpPr>
        <p:spPr>
          <a:xfrm>
            <a:off x="9072000" y="4104000"/>
            <a:ext cx="2700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1200" y="5745600"/>
            <a:ext cx="630000" cy="685525"/>
          </a:xfrm>
          <a:prstGeom prst="rect">
            <a:avLst/>
          </a:prstGeom>
        </p:spPr>
      </p:pic>
    </p:spTree>
    <p:extLst>
      <p:ext uri="{BB962C8B-B14F-4D97-AF65-F5344CB8AC3E}">
        <p14:creationId xmlns:p14="http://schemas.microsoft.com/office/powerpoint/2010/main" val="356856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360000" y="1800000"/>
            <a:ext cx="11473200" cy="4351339"/>
          </a:xfrm>
        </p:spPr>
        <p:txBody>
          <a:bodyPr numCol="2" spcCol="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11"/>
          </p:nvPr>
        </p:nvSpPr>
        <p:spPr/>
        <p:txBody>
          <a:bodyPr/>
          <a:lstStyle/>
          <a:p>
            <a:r>
              <a:rPr lang="en-US"/>
              <a:t>Descriptor</a:t>
            </a:r>
            <a:endParaRPr lang="en-AU"/>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cxnSp>
        <p:nvCxnSpPr>
          <p:cNvPr id="7" name="Straight Connector 6">
            <a:extLst>
              <a:ext uri="{FF2B5EF4-FFF2-40B4-BE49-F238E27FC236}">
                <a16:creationId xmlns:a16="http://schemas.microsoft.com/office/drawing/2014/main" id="{FDEA8E5D-F9A7-48AC-AF91-6754515E9D1B}"/>
              </a:ext>
            </a:extLst>
          </p:cNvPr>
          <p:cNvCxnSpPr/>
          <p:nvPr userDrawn="1"/>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8ABACDD-EEA1-4D7E-AF09-D231DF0AC4BA}"/>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3723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Text box and 2 Column Content box">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9720000" cy="1009652"/>
          </a:xfrm>
        </p:spPr>
        <p:txBody>
          <a:bodyPr/>
          <a:lstStyle/>
          <a:p>
            <a:r>
              <a:rPr lang="en-GB"/>
              <a:t>Click to edit Master title style</a:t>
            </a:r>
            <a:endParaRPr lang="en-US"/>
          </a:p>
        </p:txBody>
      </p:sp>
      <p:sp>
        <p:nvSpPr>
          <p:cNvPr id="3" name="Content Placeholder 2"/>
          <p:cNvSpPr>
            <a:spLocks noGrp="1"/>
          </p:cNvSpPr>
          <p:nvPr>
            <p:ph idx="1"/>
          </p:nvPr>
        </p:nvSpPr>
        <p:spPr>
          <a:xfrm>
            <a:off x="5220000" y="2340000"/>
            <a:ext cx="6612000" cy="3960000"/>
          </a:xfrm>
        </p:spPr>
        <p:txBody>
          <a:bodyPr numCol="2" spcCol="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11"/>
          </p:nvPr>
        </p:nvSpPr>
        <p:spPr/>
        <p:txBody>
          <a:bodyPr/>
          <a:lstStyle/>
          <a:p>
            <a:r>
              <a:rPr lang="en-US"/>
              <a:t>Descriptor</a:t>
            </a:r>
            <a:endParaRPr lang="en-AU"/>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cxnSp>
        <p:nvCxnSpPr>
          <p:cNvPr id="7" name="Straight Connector 6">
            <a:extLst>
              <a:ext uri="{FF2B5EF4-FFF2-40B4-BE49-F238E27FC236}">
                <a16:creationId xmlns:a16="http://schemas.microsoft.com/office/drawing/2014/main" id="{FDEA8E5D-F9A7-48AC-AF91-6754515E9D1B}"/>
              </a:ext>
            </a:extLst>
          </p:cNvPr>
          <p:cNvCxnSpPr/>
          <p:nvPr userDrawn="1"/>
        </p:nvCxnSpPr>
        <p:spPr>
          <a:xfrm>
            <a:off x="360000" y="216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A728366C-8E0F-43D3-99CB-DE12D7F372E5}"/>
              </a:ext>
            </a:extLst>
          </p:cNvPr>
          <p:cNvSpPr>
            <a:spLocks noGrp="1"/>
          </p:cNvSpPr>
          <p:nvPr>
            <p:ph type="body" sz="quarter" idx="13"/>
          </p:nvPr>
        </p:nvSpPr>
        <p:spPr>
          <a:xfrm>
            <a:off x="360000" y="2340000"/>
            <a:ext cx="4680000" cy="396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169994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pullout text and caption">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cxnSp>
        <p:nvCxnSpPr>
          <p:cNvPr id="7" name="Straight Connector 6">
            <a:extLst>
              <a:ext uri="{FF2B5EF4-FFF2-40B4-BE49-F238E27FC236}">
                <a16:creationId xmlns:a16="http://schemas.microsoft.com/office/drawing/2014/main" id="{FDEA8E5D-F9A7-48AC-AF91-6754515E9D1B}"/>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516D7771-B92C-4B57-B3D3-8B15F5B9689C}"/>
              </a:ext>
            </a:extLst>
          </p:cNvPr>
          <p:cNvSpPr>
            <a:spLocks noGrp="1"/>
          </p:cNvSpPr>
          <p:nvPr>
            <p:ph type="pic" sz="quarter" idx="13"/>
          </p:nvPr>
        </p:nvSpPr>
        <p:spPr>
          <a:xfrm>
            <a:off x="0" y="0"/>
            <a:ext cx="5040000" cy="6858000"/>
          </a:xfrm>
        </p:spPr>
        <p:txBody>
          <a:bodyPr/>
          <a:lstStyle/>
          <a:p>
            <a:r>
              <a:rPr lang="en-GB"/>
              <a:t>Click icon to add picture</a:t>
            </a:r>
            <a:endParaRPr lang="en-AU"/>
          </a:p>
        </p:txBody>
      </p: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78588" cy="4185578"/>
          </a:xfrm>
        </p:spPr>
        <p:txBody>
          <a:bodyPr>
            <a:normAutofit/>
          </a:bodyPr>
          <a:lstStyle>
            <a:lvl1pPr>
              <a:defRPr sz="36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GB"/>
              <a:t>Click to edit Master text styles</a:t>
            </a:r>
          </a:p>
          <a:p>
            <a:pPr lvl="1"/>
            <a:r>
              <a:rPr lang="en-GB"/>
              <a:t>Second level</a:t>
            </a:r>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26425"/>
            <a:ext cx="3567113" cy="409575"/>
          </a:xfrm>
        </p:spPr>
        <p:txBody>
          <a:bodyPr anchor="b">
            <a:normAutofit/>
          </a:bodyPr>
          <a:lstStyle>
            <a:lvl1pPr>
              <a:defRPr sz="1200">
                <a:latin typeface="+mn-lt"/>
              </a:defRPr>
            </a:lvl1pPr>
          </a:lstStyle>
          <a:p>
            <a:pPr lvl="0"/>
            <a:r>
              <a:rPr lang="en-US"/>
              <a:t>Image caption</a:t>
            </a:r>
            <a:endParaRPr lang="en-AU"/>
          </a:p>
        </p:txBody>
      </p:sp>
    </p:spTree>
    <p:extLst>
      <p:ext uri="{BB962C8B-B14F-4D97-AF65-F5344CB8AC3E}">
        <p14:creationId xmlns:p14="http://schemas.microsoft.com/office/powerpoint/2010/main" val="889342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360000" y="1800000"/>
            <a:ext cx="56160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216000" y="1800000"/>
            <a:ext cx="56160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11"/>
          </p:nvPr>
        </p:nvSpPr>
        <p:spPr/>
        <p:txBody>
          <a:bodyPr/>
          <a:lstStyle/>
          <a:p>
            <a:r>
              <a:rPr lang="en-US"/>
              <a:t>Descriptor</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p:nvPr userDrawn="1"/>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63793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low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2"/>
                </a:solidFill>
              </a:defRPr>
            </a:lvl1pPr>
          </a:lstStyle>
          <a:p>
            <a:r>
              <a:rPr lang="en-GB"/>
              <a:t>Click to edit Master title style</a:t>
            </a:r>
            <a:endParaRPr lang="en-US"/>
          </a:p>
        </p:txBody>
      </p:sp>
      <p:sp>
        <p:nvSpPr>
          <p:cNvPr id="3" name="Content Placeholder 2"/>
          <p:cNvSpPr>
            <a:spLocks noGrp="1"/>
          </p:cNvSpPr>
          <p:nvPr>
            <p:ph sz="half" idx="1"/>
          </p:nvPr>
        </p:nvSpPr>
        <p:spPr>
          <a:xfrm>
            <a:off x="360000" y="2340000"/>
            <a:ext cx="5616000" cy="378000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216002" y="2340000"/>
            <a:ext cx="5616000" cy="378000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11"/>
          </p:nvPr>
        </p:nvSpPr>
        <p:spPr/>
        <p:txBody>
          <a:bodyPr/>
          <a:lstStyle>
            <a:lvl1pPr>
              <a:defRPr>
                <a:solidFill>
                  <a:schemeClr val="bg2"/>
                </a:solidFill>
              </a:defRPr>
            </a:lvl1pPr>
          </a:lstStyle>
          <a:p>
            <a:r>
              <a:rPr lang="en-US"/>
              <a:t>Descriptor</a:t>
            </a:r>
            <a:endParaRPr lang="en-AU"/>
          </a:p>
        </p:txBody>
      </p:sp>
      <p:sp>
        <p:nvSpPr>
          <p:cNvPr id="7" name="Slide Number Placeholder 6"/>
          <p:cNvSpPr>
            <a:spLocks noGrp="1"/>
          </p:cNvSpPr>
          <p:nvPr>
            <p:ph type="sldNum" sz="quarter" idx="12"/>
          </p:nvPr>
        </p:nvSpPr>
        <p:spPr/>
        <p:txBody>
          <a:bodyPr/>
          <a:lstStyle>
            <a:lvl1pPr>
              <a:defRPr>
                <a:solidFill>
                  <a:schemeClr val="bg2"/>
                </a:solidFill>
              </a:defRPr>
            </a:lvl1pPr>
          </a:lstStyle>
          <a:p>
            <a:fld id="{10A01DC5-1685-4615-8240-15192985C6A2}" type="slidenum">
              <a:rPr lang="en-AU" smtClean="0"/>
              <a:pPr/>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p:nvPr userDrawn="1"/>
        </p:nvCxnSpPr>
        <p:spPr>
          <a:xfrm>
            <a:off x="360000" y="216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62768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heading, two column text and imag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BBD760-6DEA-4064-8474-A197EF7B44AA}"/>
              </a:ext>
            </a:extLst>
          </p:cNvPr>
          <p:cNvSpPr/>
          <p:nvPr userDrawn="1"/>
        </p:nvSpPr>
        <p:spPr>
          <a:xfrm>
            <a:off x="0" y="0"/>
            <a:ext cx="12192000" cy="6858000"/>
          </a:xfrm>
          <a:prstGeom prst="rect">
            <a:avLst/>
          </a:prstGeom>
          <a:solidFill>
            <a:srgbClr val="F3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p:txBody>
          <a:bodyPr/>
          <a:lstStyle/>
          <a:p>
            <a:r>
              <a:rPr lang="en-GB"/>
              <a:t>Click to edit Master title style</a:t>
            </a:r>
            <a:endParaRPr lang="en-US"/>
          </a:p>
        </p:txBody>
      </p:sp>
      <p:sp>
        <p:nvSpPr>
          <p:cNvPr id="4" name="Content Placeholder 3"/>
          <p:cNvSpPr>
            <a:spLocks noGrp="1"/>
          </p:cNvSpPr>
          <p:nvPr>
            <p:ph sz="half" idx="2"/>
          </p:nvPr>
        </p:nvSpPr>
        <p:spPr>
          <a:xfrm>
            <a:off x="8136000" y="1748331"/>
            <a:ext cx="36720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11"/>
          </p:nvPr>
        </p:nvSpPr>
        <p:spPr/>
        <p:txBody>
          <a:bodyPr/>
          <a:lstStyle/>
          <a:p>
            <a:r>
              <a:rPr lang="en-US"/>
              <a:t>Descriptor</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p:nvPr userDrawn="1"/>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2772000"/>
            <a:ext cx="7560000" cy="3314895"/>
          </a:xfrm>
        </p:spPr>
        <p:txBody>
          <a:bodyPr numCol="2" spcCol="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1749600"/>
            <a:ext cx="7560000" cy="900000"/>
          </a:xfrm>
        </p:spPr>
        <p:txBody>
          <a:bodyPr/>
          <a:lstStyle>
            <a:lvl1pPr>
              <a:defRPr/>
            </a:lvl1pPr>
          </a:lstStyle>
          <a:p>
            <a:pPr lvl="0"/>
            <a:r>
              <a:rPr lang="en-US"/>
              <a:t>Subheading</a:t>
            </a:r>
            <a:endParaRPr lang="en-AU"/>
          </a:p>
        </p:txBody>
      </p:sp>
      <p:pic>
        <p:nvPicPr>
          <p:cNvPr id="12" name="Picture 11">
            <a:extLst>
              <a:ext uri="{FF2B5EF4-FFF2-40B4-BE49-F238E27FC236}">
                <a16:creationId xmlns:a16="http://schemas.microsoft.com/office/drawing/2014/main" id="{2F79FF34-E700-48B3-9129-EB64DD6F10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1200" y="360000"/>
            <a:ext cx="630000" cy="685525"/>
          </a:xfrm>
          <a:prstGeom prst="rect">
            <a:avLst/>
          </a:prstGeom>
        </p:spPr>
      </p:pic>
    </p:spTree>
    <p:extLst>
      <p:ext uri="{BB962C8B-B14F-4D97-AF65-F5344CB8AC3E}">
        <p14:creationId xmlns:p14="http://schemas.microsoft.com/office/powerpoint/2010/main" val="2394264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ubheading box with three column text box and image box">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BBD760-6DEA-4064-8474-A197EF7B44AA}"/>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2"/>
              </a:solidFill>
            </a:endParaRPr>
          </a:p>
        </p:txBody>
      </p:sp>
      <p:sp>
        <p:nvSpPr>
          <p:cNvPr id="2" name="Title 1"/>
          <p:cNvSpPr>
            <a:spLocks noGrp="1"/>
          </p:cNvSpPr>
          <p:nvPr>
            <p:ph type="title"/>
          </p:nvPr>
        </p:nvSpPr>
        <p:spPr/>
        <p:txBody>
          <a:bodyPr/>
          <a:lstStyle>
            <a:lvl1pPr>
              <a:defRPr>
                <a:solidFill>
                  <a:schemeClr val="bg2"/>
                </a:solidFill>
              </a:defRPr>
            </a:lvl1pPr>
          </a:lstStyle>
          <a:p>
            <a:r>
              <a:rPr lang="en-GB"/>
              <a:t>Click to edit Master title style</a:t>
            </a:r>
            <a:endParaRPr lang="en-US"/>
          </a:p>
        </p:txBody>
      </p:sp>
      <p:sp>
        <p:nvSpPr>
          <p:cNvPr id="6" name="Footer Placeholder 5"/>
          <p:cNvSpPr>
            <a:spLocks noGrp="1"/>
          </p:cNvSpPr>
          <p:nvPr>
            <p:ph type="ftr" sz="quarter" idx="11"/>
          </p:nvPr>
        </p:nvSpPr>
        <p:spPr>
          <a:xfrm>
            <a:off x="360000" y="6444000"/>
            <a:ext cx="6720000" cy="252000"/>
          </a:xfrm>
        </p:spPr>
        <p:txBody>
          <a:bodyPr/>
          <a:lstStyle>
            <a:lvl1pPr>
              <a:defRPr>
                <a:solidFill>
                  <a:schemeClr val="bg2"/>
                </a:solidFill>
              </a:defRPr>
            </a:lvl1pPr>
          </a:lstStyle>
          <a:p>
            <a:r>
              <a:rPr lang="en-US"/>
              <a:t>Descriptor</a:t>
            </a:r>
            <a:endParaRPr lang="en-AU"/>
          </a:p>
        </p:txBody>
      </p:sp>
      <p:sp>
        <p:nvSpPr>
          <p:cNvPr id="7" name="Slide Number Placeholder 6"/>
          <p:cNvSpPr>
            <a:spLocks noGrp="1"/>
          </p:cNvSpPr>
          <p:nvPr>
            <p:ph type="sldNum" sz="quarter" idx="12"/>
          </p:nvPr>
        </p:nvSpPr>
        <p:spPr>
          <a:xfrm>
            <a:off x="11317458" y="6516000"/>
            <a:ext cx="490542" cy="180000"/>
          </a:xfrm>
        </p:spPr>
        <p:txBody>
          <a:bodyPr/>
          <a:lstStyle>
            <a:lvl1pPr>
              <a:defRPr>
                <a:solidFill>
                  <a:schemeClr val="bg2"/>
                </a:solidFill>
              </a:defRPr>
            </a:lvl1pPr>
          </a:lstStyle>
          <a:p>
            <a:fld id="{10A01DC5-1685-4615-8240-15192985C6A2}" type="slidenum">
              <a:rPr lang="en-AU" smtClean="0"/>
              <a:pPr/>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p:nvPr userDrawn="1"/>
        </p:nvCxnSpPr>
        <p:spPr>
          <a:xfrm>
            <a:off x="360000" y="2160000"/>
            <a:ext cx="114732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3600001"/>
            <a:ext cx="8532000" cy="2499670"/>
          </a:xfrm>
        </p:spPr>
        <p:txBody>
          <a:bodyPr numCol="3" spcCol="180000"/>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2340000"/>
            <a:ext cx="8532000" cy="1116002"/>
          </a:xfrm>
        </p:spPr>
        <p:txBody>
          <a:bodyPr/>
          <a:lstStyle>
            <a:lvl1pPr>
              <a:defRPr>
                <a:solidFill>
                  <a:schemeClr val="bg2"/>
                </a:solidFill>
              </a:defRPr>
            </a:lvl1pPr>
          </a:lstStyle>
          <a:p>
            <a:pPr lvl="0"/>
            <a:r>
              <a:rPr lang="en-US"/>
              <a:t>Subheading</a:t>
            </a:r>
            <a:endParaRPr lang="en-AU"/>
          </a:p>
        </p:txBody>
      </p:sp>
      <p:sp>
        <p:nvSpPr>
          <p:cNvPr id="5" name="Picture Placeholder 4">
            <a:extLst>
              <a:ext uri="{FF2B5EF4-FFF2-40B4-BE49-F238E27FC236}">
                <a16:creationId xmlns:a16="http://schemas.microsoft.com/office/drawing/2014/main" id="{9815A714-98D5-4052-AB2F-14DD929CCC25}"/>
              </a:ext>
            </a:extLst>
          </p:cNvPr>
          <p:cNvSpPr>
            <a:spLocks noGrp="1"/>
          </p:cNvSpPr>
          <p:nvPr>
            <p:ph type="pic" sz="quarter" idx="15"/>
          </p:nvPr>
        </p:nvSpPr>
        <p:spPr>
          <a:xfrm>
            <a:off x="9072000" y="2340000"/>
            <a:ext cx="2736000" cy="3960000"/>
          </a:xfrm>
        </p:spPr>
        <p:txBody>
          <a:bodyPr/>
          <a:lstStyle>
            <a:lvl1pPr>
              <a:defRPr>
                <a:solidFill>
                  <a:schemeClr val="bg2"/>
                </a:solidFill>
              </a:defRPr>
            </a:lvl1pPr>
          </a:lstStyle>
          <a:p>
            <a:r>
              <a:rPr lang="en-GB"/>
              <a:t>Click icon to add picture</a:t>
            </a:r>
            <a:endParaRPr lang="en-AU"/>
          </a:p>
        </p:txBody>
      </p:sp>
      <p:pic>
        <p:nvPicPr>
          <p:cNvPr id="12" name="Picture 11">
            <a:extLst>
              <a:ext uri="{FF2B5EF4-FFF2-40B4-BE49-F238E27FC236}">
                <a16:creationId xmlns:a16="http://schemas.microsoft.com/office/drawing/2014/main" id="{B1FB6CEC-BF4E-4B7E-BF6A-CACDC5381E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1200" y="360000"/>
            <a:ext cx="630000" cy="685525"/>
          </a:xfrm>
          <a:prstGeom prst="rect">
            <a:avLst/>
          </a:prstGeom>
        </p:spPr>
      </p:pic>
    </p:spTree>
    <p:extLst>
      <p:ext uri="{BB962C8B-B14F-4D97-AF65-F5344CB8AC3E}">
        <p14:creationId xmlns:p14="http://schemas.microsoft.com/office/powerpoint/2010/main" val="28878998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with caption at right over text box">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000"/>
            </a:lvl1pPr>
          </a:lstStyle>
          <a:p>
            <a:r>
              <a:rPr lang="en-GB"/>
              <a:t>Click to edit Master title style</a:t>
            </a:r>
            <a:endParaRPr lang="en-US"/>
          </a:p>
        </p:txBody>
      </p:sp>
      <p:sp>
        <p:nvSpPr>
          <p:cNvPr id="6" name="Footer Placeholder 5"/>
          <p:cNvSpPr>
            <a:spLocks noGrp="1"/>
          </p:cNvSpPr>
          <p:nvPr>
            <p:ph type="ftr" sz="quarter" idx="11"/>
          </p:nvPr>
        </p:nvSpPr>
        <p:spPr/>
        <p:txBody>
          <a:bodyPr/>
          <a:lstStyle/>
          <a:p>
            <a:r>
              <a:rPr lang="en-US"/>
              <a:t>Descriptor</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a:cxnSpLocks/>
          </p:cNvCxnSpPr>
          <p:nvPr userDrawn="1"/>
        </p:nvCxnSpPr>
        <p:spPr>
          <a:xfrm>
            <a:off x="6192000" y="1576800"/>
            <a:ext cx="56587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6192000" y="2772000"/>
            <a:ext cx="5639998" cy="3314895"/>
          </a:xfrm>
        </p:spPr>
        <p:txBody>
          <a:bodyPr numCol="2" spcCol="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9087729" y="1749600"/>
            <a:ext cx="2744268" cy="900000"/>
          </a:xfrm>
        </p:spPr>
        <p:txBody>
          <a:bodyPr>
            <a:normAutofit/>
          </a:bodyPr>
          <a:lstStyle>
            <a:lvl1pPr>
              <a:defRPr sz="1000">
                <a:latin typeface="+mn-lt"/>
              </a:defRPr>
            </a:lvl1pPr>
          </a:lstStyle>
          <a:p>
            <a:pPr lvl="0"/>
            <a:r>
              <a:rPr lang="en-US"/>
              <a:t>Caption</a:t>
            </a:r>
            <a:endParaRPr lang="en-AU"/>
          </a:p>
        </p:txBody>
      </p:sp>
      <p:cxnSp>
        <p:nvCxnSpPr>
          <p:cNvPr id="15" name="Straight Connector 14">
            <a:extLst>
              <a:ext uri="{FF2B5EF4-FFF2-40B4-BE49-F238E27FC236}">
                <a16:creationId xmlns:a16="http://schemas.microsoft.com/office/drawing/2014/main" id="{D55E9072-3A33-4C6D-A549-4A012107B65C}"/>
              </a:ext>
            </a:extLst>
          </p:cNvPr>
          <p:cNvCxnSpPr>
            <a:cxnSpLocks/>
          </p:cNvCxnSpPr>
          <p:nvPr userDrawn="1"/>
        </p:nvCxnSpPr>
        <p:spPr>
          <a:xfrm>
            <a:off x="6192000" y="6289476"/>
            <a:ext cx="5658798"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0AA01239-4425-4D06-9E14-E14F3426FB3F}"/>
              </a:ext>
            </a:extLst>
          </p:cNvPr>
          <p:cNvSpPr>
            <a:spLocks noGrp="1"/>
          </p:cNvSpPr>
          <p:nvPr>
            <p:ph type="pic" sz="quarter" idx="15"/>
          </p:nvPr>
        </p:nvSpPr>
        <p:spPr>
          <a:xfrm>
            <a:off x="0" y="1576800"/>
            <a:ext cx="5976000" cy="4716000"/>
          </a:xfrm>
        </p:spPr>
        <p:txBody>
          <a:bodyPr/>
          <a:lstStyle/>
          <a:p>
            <a:r>
              <a:rPr lang="en-GB"/>
              <a:t>Click icon to add picture</a:t>
            </a:r>
            <a:endParaRPr lang="en-AU"/>
          </a:p>
        </p:txBody>
      </p:sp>
    </p:spTree>
    <p:extLst>
      <p:ext uri="{BB962C8B-B14F-4D97-AF65-F5344CB8AC3E}">
        <p14:creationId xmlns:p14="http://schemas.microsoft.com/office/powerpoint/2010/main" val="42250978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rge quot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2520000" cy="1009652"/>
          </a:xfrm>
        </p:spPr>
        <p:txBody>
          <a:bodyPr>
            <a:normAutofit/>
          </a:bodyPr>
          <a:lstStyle>
            <a:lvl1pPr>
              <a:defRPr sz="1600">
                <a:latin typeface="Public Sans" pitchFamily="2" charset="0"/>
              </a:defRPr>
            </a:lvl1pPr>
          </a:lstStyle>
          <a:p>
            <a:r>
              <a:rPr lang="en-GB"/>
              <a:t>Click to edit Master title style</a:t>
            </a:r>
            <a:endParaRPr lang="en-US"/>
          </a:p>
        </p:txBody>
      </p:sp>
      <p:sp>
        <p:nvSpPr>
          <p:cNvPr id="6" name="Footer Placeholder 5"/>
          <p:cNvSpPr>
            <a:spLocks noGrp="1"/>
          </p:cNvSpPr>
          <p:nvPr>
            <p:ph type="ftr" sz="quarter" idx="11"/>
          </p:nvPr>
        </p:nvSpPr>
        <p:spPr/>
        <p:txBody>
          <a:bodyPr/>
          <a:lstStyle/>
          <a:p>
            <a:r>
              <a:rPr lang="en-US"/>
              <a:t>Descriptor</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312002" y="360000"/>
            <a:ext cx="7560000" cy="5726895"/>
          </a:xfrm>
        </p:spPr>
        <p:txBody>
          <a:bodyPr numCol="1" spcCol="180000"/>
          <a:lstStyle>
            <a:lvl1pPr>
              <a:defRPr sz="3600"/>
            </a:lvl1pPr>
            <a:lvl2pPr>
              <a:defRPr sz="1800">
                <a:latin typeface="+mn-lt"/>
              </a:defRPr>
            </a:lvl2pPr>
          </a:lstStyle>
          <a:p>
            <a:pPr lvl="0"/>
            <a:r>
              <a:rPr lang="en-GB"/>
              <a:t>Click to edit Master text styles</a:t>
            </a:r>
          </a:p>
          <a:p>
            <a:pPr lvl="1"/>
            <a:r>
              <a:rPr lang="en-GB"/>
              <a:t>Second level</a:t>
            </a:r>
          </a:p>
        </p:txBody>
      </p:sp>
      <p:cxnSp>
        <p:nvCxnSpPr>
          <p:cNvPr id="12" name="Straight Connector 11">
            <a:extLst>
              <a:ext uri="{FF2B5EF4-FFF2-40B4-BE49-F238E27FC236}">
                <a16:creationId xmlns:a16="http://schemas.microsoft.com/office/drawing/2014/main" id="{80B8F80F-22E3-47D7-8D99-80BFFDFB35CD}"/>
              </a:ext>
            </a:extLst>
          </p:cNvPr>
          <p:cNvCxnSpPr>
            <a:cxnSpLocks/>
          </p:cNvCxnSpPr>
          <p:nvPr userDrawn="1"/>
        </p:nvCxnSpPr>
        <p:spPr>
          <a:xfrm>
            <a:off x="3096000" y="360000"/>
            <a:ext cx="0" cy="5976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8738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column text above graphic">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Lst>
          </p:cNvPr>
          <p:cNvSpPr/>
          <p:nvPr userDrawn="1"/>
        </p:nvSpPr>
        <p:spPr>
          <a:xfrm>
            <a:off x="0" y="1602000"/>
            <a:ext cx="12192000" cy="525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59999" y="360000"/>
            <a:ext cx="7560000" cy="1009652"/>
          </a:xfrm>
        </p:spPr>
        <p:txBody>
          <a:bodyPr numCol="2" spcCol="180000">
            <a:normAutofit/>
          </a:bodyPr>
          <a:lstStyle>
            <a:lvl1pPr>
              <a:defRPr sz="1800">
                <a:latin typeface="+mj-lt"/>
              </a:defRPr>
            </a:lvl1pPr>
          </a:lstStyle>
          <a:p>
            <a:r>
              <a:rPr lang="en-GB"/>
              <a:t>Click to edit Master title style</a:t>
            </a:r>
            <a:endParaRPr lang="en-US"/>
          </a:p>
        </p:txBody>
      </p:sp>
      <p:sp>
        <p:nvSpPr>
          <p:cNvPr id="6" name="Footer Placeholder 5"/>
          <p:cNvSpPr>
            <a:spLocks noGrp="1"/>
          </p:cNvSpPr>
          <p:nvPr>
            <p:ph type="ftr" sz="quarter" idx="11"/>
          </p:nvPr>
        </p:nvSpPr>
        <p:spPr/>
        <p:txBody>
          <a:bodyPr/>
          <a:lstStyle/>
          <a:p>
            <a:r>
              <a:rPr lang="en-US"/>
              <a:t>Descriptor</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9" name="Straight Connector 8">
            <a:extLst>
              <a:ext uri="{FF2B5EF4-FFF2-40B4-BE49-F238E27FC236}">
                <a16:creationId xmlns:a16="http://schemas.microsoft.com/office/drawing/2014/main" id="{9F21707E-ED45-4C2A-9328-C747C8E2B09F}"/>
              </a:ext>
            </a:extLst>
          </p:cNvPr>
          <p:cNvCxnSpPr/>
          <p:nvPr userDrawn="1"/>
        </p:nvCxnSpPr>
        <p:spPr>
          <a:xfrm>
            <a:off x="360000" y="6300000"/>
            <a:ext cx="11473200"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8AB6FE45-2247-43AE-AFB0-3C1EC574D8FA}"/>
              </a:ext>
            </a:extLst>
          </p:cNvPr>
          <p:cNvSpPr>
            <a:spLocks noGrp="1"/>
          </p:cNvSpPr>
          <p:nvPr>
            <p:ph type="pic" sz="quarter" idx="13"/>
          </p:nvPr>
        </p:nvSpPr>
        <p:spPr>
          <a:xfrm>
            <a:off x="1857000" y="1611825"/>
            <a:ext cx="8478000" cy="4688175"/>
          </a:xfrm>
        </p:spPr>
        <p:txBody>
          <a:bodyPr/>
          <a:lstStyle/>
          <a:p>
            <a:r>
              <a:rPr lang="en-GB"/>
              <a:t>Click icon to add picture</a:t>
            </a:r>
            <a:endParaRPr lang="en-AU"/>
          </a:p>
        </p:txBody>
      </p:sp>
    </p:spTree>
    <p:extLst>
      <p:ext uri="{BB962C8B-B14F-4D97-AF65-F5344CB8AC3E}">
        <p14:creationId xmlns:p14="http://schemas.microsoft.com/office/powerpoint/2010/main" val="18488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7081598-8EF9-4067-828C-DA3306F39365}"/>
              </a:ext>
            </a:extLst>
          </p:cNvPr>
          <p:cNvSpPr>
            <a:spLocks noGrp="1"/>
          </p:cNvSpPr>
          <p:nvPr>
            <p:ph type="pic" sz="quarter" idx="13"/>
          </p:nvPr>
        </p:nvSpPr>
        <p:spPr>
          <a:xfrm>
            <a:off x="-1" y="0"/>
            <a:ext cx="3060000" cy="6858000"/>
          </a:xfrm>
        </p:spPr>
        <p:txBody>
          <a:bodyPr/>
          <a:lstStyle/>
          <a:p>
            <a:r>
              <a:rPr lang="en-GB"/>
              <a:t>Click icon to add picture</a:t>
            </a:r>
            <a:endParaRPr lang="en-AU"/>
          </a:p>
        </p:txBody>
      </p:sp>
      <p:sp>
        <p:nvSpPr>
          <p:cNvPr id="4" name="Rectangle 3">
            <a:extLst>
              <a:ext uri="{FF2B5EF4-FFF2-40B4-BE49-F238E27FC236}">
                <a16:creationId xmlns:a16="http://schemas.microsoft.com/office/drawing/2014/main" id="{E57A2D9F-61E4-43DD-AEE4-7DB03212C80F}"/>
              </a:ext>
            </a:extLst>
          </p:cNvPr>
          <p:cNvSpPr/>
          <p:nvPr userDrawn="1"/>
        </p:nvSpPr>
        <p:spPr>
          <a:xfrm>
            <a:off x="3060000" y="0"/>
            <a:ext cx="777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2" name="Title 1"/>
          <p:cNvSpPr>
            <a:spLocks noGrp="1"/>
          </p:cNvSpPr>
          <p:nvPr>
            <p:ph type="ctrTitle" hasCustomPrompt="1"/>
          </p:nvPr>
        </p:nvSpPr>
        <p:spPr>
          <a:xfrm>
            <a:off x="3599998" y="359999"/>
            <a:ext cx="6964836" cy="2917763"/>
          </a:xfrm>
          <a:ln>
            <a:noFill/>
          </a:ln>
        </p:spPr>
        <p:txBody>
          <a:bodyPr anchor="t">
            <a:normAutofit/>
          </a:bodyPr>
          <a:lstStyle>
            <a:lvl1pPr algn="l">
              <a:lnSpc>
                <a:spcPct val="90000"/>
              </a:lnSpc>
              <a:defRPr sz="4800">
                <a:solidFill>
                  <a:schemeClr val="bg1"/>
                </a:solidFill>
              </a:defRPr>
            </a:lvl1pPr>
          </a:lstStyle>
          <a:p>
            <a:r>
              <a:rPr lang="en-US"/>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599999" y="4403188"/>
            <a:ext cx="5135997" cy="1176813"/>
          </a:xfrm>
        </p:spPr>
        <p:txBody>
          <a:bodyPr anchor="b">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600000" y="5940000"/>
            <a:ext cx="3600000" cy="558001"/>
          </a:xfrm>
        </p:spPr>
        <p:txBody>
          <a:bodyPr>
            <a:noAutofit/>
          </a:bodyPr>
          <a:lstStyle>
            <a:lvl1pPr>
              <a:lnSpc>
                <a:spcPct val="100000"/>
              </a:lnSpc>
              <a:spcAft>
                <a:spcPts val="0"/>
              </a:spcAft>
              <a:defRPr sz="1600" b="0">
                <a:solidFill>
                  <a:schemeClr val="bg1"/>
                </a:solidFill>
                <a:latin typeface="Public Sans" pitchFamily="2" charset="0"/>
              </a:defRPr>
            </a:lvl1pPr>
            <a:lvl2pPr>
              <a:lnSpc>
                <a:spcPct val="100000"/>
              </a:lnSpc>
              <a:spcAft>
                <a:spcPts val="0"/>
              </a:spcAft>
              <a:defRPr sz="160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a:p>
            <a:pPr lvl="1"/>
            <a:r>
              <a:rPr lang="en-US"/>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7864834" y="5781821"/>
            <a:ext cx="2700000" cy="744977"/>
          </a:xfrm>
        </p:spPr>
        <p:txBody>
          <a:bodyPr anchor="b">
            <a:noAutofit/>
          </a:bodyPr>
          <a:lstStyle>
            <a:lvl1pPr algn="r">
              <a:defRPr sz="16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cxnSp>
        <p:nvCxnSpPr>
          <p:cNvPr id="19" name="Straight Connector 18">
            <a:extLst>
              <a:ext uri="{FF2B5EF4-FFF2-40B4-BE49-F238E27FC236}">
                <a16:creationId xmlns:a16="http://schemas.microsoft.com/office/drawing/2014/main" id="{DB400A8E-928A-43DB-8723-796D9A555203}"/>
              </a:ext>
            </a:extLst>
          </p:cNvPr>
          <p:cNvCxnSpPr>
            <a:cxnSpLocks/>
          </p:cNvCxnSpPr>
          <p:nvPr userDrawn="1"/>
        </p:nvCxnSpPr>
        <p:spPr>
          <a:xfrm>
            <a:off x="3456000" y="388136"/>
            <a:ext cx="0" cy="601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218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box with 4 quadrant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E5D367-3ECD-4D95-8593-6E37E7633C61}"/>
              </a:ext>
            </a:extLst>
          </p:cNvPr>
          <p:cNvSpPr/>
          <p:nvPr userDrawn="1"/>
        </p:nvSpPr>
        <p:spPr>
          <a:xfrm>
            <a:off x="0" y="1584000"/>
            <a:ext cx="12192000" cy="5256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p:txBody>
          <a:bodyPr/>
          <a:lstStyle/>
          <a:p>
            <a:r>
              <a:rPr lang="en-GB"/>
              <a:t>Click to edit Master title style</a:t>
            </a:r>
            <a:endParaRPr lang="en-US"/>
          </a:p>
        </p:txBody>
      </p:sp>
      <p:sp>
        <p:nvSpPr>
          <p:cNvPr id="6" name="Footer Placeholder 5"/>
          <p:cNvSpPr>
            <a:spLocks noGrp="1"/>
          </p:cNvSpPr>
          <p:nvPr>
            <p:ph type="ftr" sz="quarter" idx="11"/>
          </p:nvPr>
        </p:nvSpPr>
        <p:spPr/>
        <p:txBody>
          <a:bodyPr/>
          <a:lstStyle/>
          <a:p>
            <a:r>
              <a:rPr lang="en-US"/>
              <a:t>Descriptor</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6300000"/>
            <a:ext cx="1147320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D30AEF18-0048-410F-AB0A-6EBF9EE73C5F}"/>
              </a:ext>
            </a:extLst>
          </p:cNvPr>
          <p:cNvSpPr>
            <a:spLocks noGrp="1"/>
          </p:cNvSpPr>
          <p:nvPr>
            <p:ph type="body" sz="quarter" idx="13"/>
          </p:nvPr>
        </p:nvSpPr>
        <p:spPr>
          <a:xfrm>
            <a:off x="360363" y="1728000"/>
            <a:ext cx="2736000" cy="441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4" name="Text Placeholder 13">
            <a:extLst>
              <a:ext uri="{FF2B5EF4-FFF2-40B4-BE49-F238E27FC236}">
                <a16:creationId xmlns:a16="http://schemas.microsoft.com/office/drawing/2014/main" id="{79CE6DB5-6EC9-4FCA-8E33-1569637E9BA3}"/>
              </a:ext>
            </a:extLst>
          </p:cNvPr>
          <p:cNvSpPr>
            <a:spLocks noGrp="1"/>
          </p:cNvSpPr>
          <p:nvPr>
            <p:ph type="body" sz="quarter" idx="14"/>
          </p:nvPr>
        </p:nvSpPr>
        <p:spPr>
          <a:xfrm>
            <a:off x="3422345" y="1728788"/>
            <a:ext cx="1944000" cy="2016000"/>
          </a:xfrm>
        </p:spPr>
        <p:txBody>
          <a:bodyPr/>
          <a:lstStyle>
            <a:lvl1pPr>
              <a:defRPr sz="1200"/>
            </a:lvl1pPr>
            <a:lvl2pPr>
              <a:defRPr sz="1000"/>
            </a:lvl2pPr>
            <a:lvl3pPr>
              <a:defRPr sz="1000"/>
            </a:lvl3pPr>
            <a:lvl4pPr>
              <a:defRPr sz="1000"/>
            </a:lvl4pPr>
            <a:lvl5pPr>
              <a:defRPr sz="1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6" name="Text Placeholder 13">
            <a:extLst>
              <a:ext uri="{FF2B5EF4-FFF2-40B4-BE49-F238E27FC236}">
                <a16:creationId xmlns:a16="http://schemas.microsoft.com/office/drawing/2014/main" id="{6A0EE890-674F-4513-9B6E-9E8A4D4EE23B}"/>
              </a:ext>
            </a:extLst>
          </p:cNvPr>
          <p:cNvSpPr>
            <a:spLocks noGrp="1"/>
          </p:cNvSpPr>
          <p:nvPr>
            <p:ph type="body" sz="quarter" idx="15"/>
          </p:nvPr>
        </p:nvSpPr>
        <p:spPr>
          <a:xfrm>
            <a:off x="3420000" y="4120295"/>
            <a:ext cx="1944000" cy="2016000"/>
          </a:xfrm>
        </p:spPr>
        <p:txBody>
          <a:bodyPr/>
          <a:lstStyle>
            <a:lvl1pPr>
              <a:defRPr sz="1200"/>
            </a:lvl1pPr>
            <a:lvl2pPr>
              <a:defRPr sz="1000"/>
            </a:lvl2pPr>
            <a:lvl3pPr>
              <a:defRPr sz="1000"/>
            </a:lvl3pPr>
            <a:lvl4pPr>
              <a:defRPr sz="1000"/>
            </a:lvl4pPr>
            <a:lvl5pPr>
              <a:defRPr sz="1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cxnSp>
        <p:nvCxnSpPr>
          <p:cNvPr id="18" name="Straight Connector 17">
            <a:extLst>
              <a:ext uri="{FF2B5EF4-FFF2-40B4-BE49-F238E27FC236}">
                <a16:creationId xmlns:a16="http://schemas.microsoft.com/office/drawing/2014/main" id="{DE5F3C85-5357-43EC-A1C1-36604BBB1AF2}"/>
              </a:ext>
            </a:extLst>
          </p:cNvPr>
          <p:cNvCxnSpPr/>
          <p:nvPr userDrawn="1"/>
        </p:nvCxnSpPr>
        <p:spPr>
          <a:xfrm>
            <a:off x="3259354"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8057F61-0899-4B7C-BD2B-3738152A2B7E}"/>
              </a:ext>
            </a:extLst>
          </p:cNvPr>
          <p:cNvCxnSpPr>
            <a:cxnSpLocks/>
          </p:cNvCxnSpPr>
          <p:nvPr userDrawn="1"/>
        </p:nvCxnSpPr>
        <p:spPr>
          <a:xfrm flipH="1">
            <a:off x="3420000" y="3929035"/>
            <a:ext cx="19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C90CB6B-A391-4BF9-8C5A-B72CA862E5A9}"/>
              </a:ext>
            </a:extLst>
          </p:cNvPr>
          <p:cNvCxnSpPr/>
          <p:nvPr userDrawn="1"/>
        </p:nvCxnSpPr>
        <p:spPr>
          <a:xfrm>
            <a:off x="5529336"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0242911-8827-4F09-B4C0-F5B40262A31E}"/>
              </a:ext>
            </a:extLst>
          </p:cNvPr>
          <p:cNvCxnSpPr/>
          <p:nvPr userDrawn="1"/>
        </p:nvCxnSpPr>
        <p:spPr>
          <a:xfrm>
            <a:off x="8375318"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Content Placeholder 26">
            <a:extLst>
              <a:ext uri="{FF2B5EF4-FFF2-40B4-BE49-F238E27FC236}">
                <a16:creationId xmlns:a16="http://schemas.microsoft.com/office/drawing/2014/main" id="{9F3CABFF-021D-4DB0-B816-0E2C407AA396}"/>
              </a:ext>
            </a:extLst>
          </p:cNvPr>
          <p:cNvSpPr>
            <a:spLocks noGrp="1"/>
          </p:cNvSpPr>
          <p:nvPr>
            <p:ph sz="quarter" idx="16"/>
          </p:nvPr>
        </p:nvSpPr>
        <p:spPr>
          <a:xfrm>
            <a:off x="5692327" y="2103123"/>
            <a:ext cx="2520000" cy="4053202"/>
          </a:xfrm>
        </p:spPr>
        <p:txBody>
          <a:bodyPr/>
          <a:lstStyle>
            <a:lvl1pPr>
              <a:defRPr sz="1200">
                <a:latin typeface="Public Sans" pitchFamily="2" charset="0"/>
              </a:defRPr>
            </a:lvl1pPr>
            <a:lvl2pPr>
              <a:defRPr sz="1000"/>
            </a:lvl2pPr>
            <a:lvl3pPr>
              <a:defRPr sz="1000"/>
            </a:lvl3pPr>
            <a:lvl4pPr>
              <a:defRPr sz="1000"/>
            </a:lvl4pPr>
            <a:lvl5pPr>
              <a:defRPr sz="1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28" name="Content Placeholder 26">
            <a:extLst>
              <a:ext uri="{FF2B5EF4-FFF2-40B4-BE49-F238E27FC236}">
                <a16:creationId xmlns:a16="http://schemas.microsoft.com/office/drawing/2014/main" id="{F3D2FA77-52F3-471B-A291-EED89A0DE685}"/>
              </a:ext>
            </a:extLst>
          </p:cNvPr>
          <p:cNvSpPr>
            <a:spLocks noGrp="1"/>
          </p:cNvSpPr>
          <p:nvPr>
            <p:ph sz="quarter" idx="17"/>
          </p:nvPr>
        </p:nvSpPr>
        <p:spPr>
          <a:xfrm>
            <a:off x="8538308" y="2103123"/>
            <a:ext cx="3269692" cy="4053202"/>
          </a:xfrm>
        </p:spPr>
        <p:txBody>
          <a:bodyPr/>
          <a:lstStyle>
            <a:lvl1pPr>
              <a:defRPr sz="1200">
                <a:latin typeface="Public Sans" pitchFamily="2" charset="0"/>
              </a:defRPr>
            </a:lvl1pPr>
            <a:lvl2pPr>
              <a:defRPr sz="1000"/>
            </a:lvl2pPr>
            <a:lvl3pPr>
              <a:defRPr sz="1000"/>
            </a:lvl3pPr>
            <a:lvl4pPr>
              <a:defRPr sz="1000"/>
            </a:lvl4pPr>
            <a:lvl5pPr>
              <a:defRPr sz="1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30" name="Picture Placeholder 29">
            <a:extLst>
              <a:ext uri="{FF2B5EF4-FFF2-40B4-BE49-F238E27FC236}">
                <a16:creationId xmlns:a16="http://schemas.microsoft.com/office/drawing/2014/main" id="{EA4CE82D-B1F3-42D5-BFC4-5FF9241B02D7}"/>
              </a:ext>
            </a:extLst>
          </p:cNvPr>
          <p:cNvSpPr>
            <a:spLocks noGrp="1"/>
          </p:cNvSpPr>
          <p:nvPr>
            <p:ph type="pic" sz="quarter" idx="18"/>
          </p:nvPr>
        </p:nvSpPr>
        <p:spPr>
          <a:xfrm>
            <a:off x="3944345" y="2286788"/>
            <a:ext cx="900000" cy="900000"/>
          </a:xfrm>
        </p:spPr>
        <p:txBody>
          <a:bodyPr/>
          <a:lstStyle/>
          <a:p>
            <a:r>
              <a:rPr lang="en-GB"/>
              <a:t>Click icon to add picture</a:t>
            </a:r>
            <a:endParaRPr lang="en-AU"/>
          </a:p>
        </p:txBody>
      </p:sp>
      <p:sp>
        <p:nvSpPr>
          <p:cNvPr id="31" name="Picture Placeholder 29">
            <a:extLst>
              <a:ext uri="{FF2B5EF4-FFF2-40B4-BE49-F238E27FC236}">
                <a16:creationId xmlns:a16="http://schemas.microsoft.com/office/drawing/2014/main" id="{FD821410-29F3-4DF7-B1BB-8609C9096EE2}"/>
              </a:ext>
            </a:extLst>
          </p:cNvPr>
          <p:cNvSpPr>
            <a:spLocks noGrp="1"/>
          </p:cNvSpPr>
          <p:nvPr>
            <p:ph type="pic" sz="quarter" idx="19"/>
          </p:nvPr>
        </p:nvSpPr>
        <p:spPr>
          <a:xfrm>
            <a:off x="3942000" y="4678295"/>
            <a:ext cx="900000" cy="900000"/>
          </a:xfrm>
        </p:spPr>
        <p:txBody>
          <a:bodyPr/>
          <a:lstStyle/>
          <a:p>
            <a:r>
              <a:rPr lang="en-GB"/>
              <a:t>Click icon to add picture</a:t>
            </a:r>
            <a:endParaRPr lang="en-AU"/>
          </a:p>
        </p:txBody>
      </p:sp>
      <p:sp>
        <p:nvSpPr>
          <p:cNvPr id="32" name="Text Placeholder 13">
            <a:extLst>
              <a:ext uri="{FF2B5EF4-FFF2-40B4-BE49-F238E27FC236}">
                <a16:creationId xmlns:a16="http://schemas.microsoft.com/office/drawing/2014/main" id="{77997327-1253-41DB-B0DD-0A414715E932}"/>
              </a:ext>
            </a:extLst>
          </p:cNvPr>
          <p:cNvSpPr>
            <a:spLocks noGrp="1"/>
          </p:cNvSpPr>
          <p:nvPr>
            <p:ph type="body" sz="quarter" idx="20" hasCustomPrompt="1"/>
          </p:nvPr>
        </p:nvSpPr>
        <p:spPr>
          <a:xfrm>
            <a:off x="5687236" y="1728788"/>
            <a:ext cx="2520000" cy="374332"/>
          </a:xfrm>
        </p:spPr>
        <p:txBody>
          <a:bodyPr/>
          <a:lstStyle>
            <a:lvl1pPr>
              <a:defRPr sz="1200">
                <a:latin typeface="Public Sans" pitchFamily="2" charset="0"/>
              </a:defRPr>
            </a:lvl1pPr>
            <a:lvl2pPr>
              <a:defRPr sz="1000"/>
            </a:lvl2pPr>
            <a:lvl3pPr>
              <a:defRPr sz="1000"/>
            </a:lvl3pPr>
            <a:lvl4pPr>
              <a:defRPr sz="1000"/>
            </a:lvl4pPr>
            <a:lvl5pPr>
              <a:defRPr sz="1000"/>
            </a:lvl5pPr>
          </a:lstStyle>
          <a:p>
            <a:pPr lvl="0"/>
            <a:r>
              <a:rPr lang="en-US"/>
              <a:t>Heading here</a:t>
            </a:r>
            <a:endParaRPr lang="en-AU"/>
          </a:p>
        </p:txBody>
      </p:sp>
      <p:sp>
        <p:nvSpPr>
          <p:cNvPr id="33" name="Text Placeholder 13">
            <a:extLst>
              <a:ext uri="{FF2B5EF4-FFF2-40B4-BE49-F238E27FC236}">
                <a16:creationId xmlns:a16="http://schemas.microsoft.com/office/drawing/2014/main" id="{6A7A3DE4-B76A-4DA3-9340-FFAA6B8830A0}"/>
              </a:ext>
            </a:extLst>
          </p:cNvPr>
          <p:cNvSpPr>
            <a:spLocks noGrp="1"/>
          </p:cNvSpPr>
          <p:nvPr>
            <p:ph type="body" sz="quarter" idx="21" hasCustomPrompt="1"/>
          </p:nvPr>
        </p:nvSpPr>
        <p:spPr>
          <a:xfrm>
            <a:off x="8528459" y="1728788"/>
            <a:ext cx="3303177" cy="374332"/>
          </a:xfrm>
        </p:spPr>
        <p:txBody>
          <a:bodyPr/>
          <a:lstStyle>
            <a:lvl1pPr>
              <a:defRPr sz="1200">
                <a:latin typeface="Public Sans" pitchFamily="2" charset="0"/>
              </a:defRPr>
            </a:lvl1pPr>
            <a:lvl2pPr>
              <a:defRPr sz="1000"/>
            </a:lvl2pPr>
            <a:lvl3pPr>
              <a:defRPr sz="1000"/>
            </a:lvl3pPr>
            <a:lvl4pPr>
              <a:defRPr sz="1000"/>
            </a:lvl4pPr>
            <a:lvl5pPr>
              <a:defRPr sz="1000"/>
            </a:lvl5pPr>
          </a:lstStyle>
          <a:p>
            <a:pPr lvl="0"/>
            <a:r>
              <a:rPr lang="en-US"/>
              <a:t>Heading here</a:t>
            </a:r>
            <a:endParaRPr lang="en-AU"/>
          </a:p>
        </p:txBody>
      </p:sp>
    </p:spTree>
    <p:extLst>
      <p:ext uri="{BB962C8B-B14F-4D97-AF65-F5344CB8AC3E}">
        <p14:creationId xmlns:p14="http://schemas.microsoft.com/office/powerpoint/2010/main" val="3091368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with two multi-content boxes">
    <p:spTree>
      <p:nvGrpSpPr>
        <p:cNvPr id="1" name=""/>
        <p:cNvGrpSpPr/>
        <p:nvPr/>
      </p:nvGrpSpPr>
      <p:grpSpPr>
        <a:xfrm>
          <a:off x="0" y="0"/>
          <a:ext cx="0" cy="0"/>
          <a:chOff x="0" y="0"/>
          <a:chExt cx="0" cy="0"/>
        </a:xfrm>
      </p:grpSpPr>
      <p:sp>
        <p:nvSpPr>
          <p:cNvPr id="2" name="Title 1"/>
          <p:cNvSpPr>
            <a:spLocks noGrp="1"/>
          </p:cNvSpPr>
          <p:nvPr>
            <p:ph type="title"/>
          </p:nvPr>
        </p:nvSpPr>
        <p:spPr>
          <a:xfrm>
            <a:off x="540000" y="360000"/>
            <a:ext cx="9531360" cy="1009652"/>
          </a:xfrm>
        </p:spPr>
        <p:txBody>
          <a:bodyPr/>
          <a:lstStyle>
            <a:lvl1pPr>
              <a:defRPr>
                <a:solidFill>
                  <a:schemeClr val="bg2"/>
                </a:solidFill>
              </a:defRPr>
            </a:lvl1pPr>
          </a:lstStyle>
          <a:p>
            <a:r>
              <a:rPr lang="en-GB"/>
              <a:t>Click to edit Master title style</a:t>
            </a:r>
            <a:endParaRPr lang="en-US"/>
          </a:p>
        </p:txBody>
      </p:sp>
      <p:sp>
        <p:nvSpPr>
          <p:cNvPr id="3" name="Content Placeholder 2"/>
          <p:cNvSpPr>
            <a:spLocks noGrp="1"/>
          </p:cNvSpPr>
          <p:nvPr>
            <p:ph sz="half" idx="1"/>
          </p:nvPr>
        </p:nvSpPr>
        <p:spPr>
          <a:xfrm>
            <a:off x="7127999" y="1728000"/>
            <a:ext cx="4679995" cy="222169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7128000" y="4093697"/>
            <a:ext cx="4679994" cy="194837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11"/>
          </p:nvPr>
        </p:nvSpPr>
        <p:spPr/>
        <p:txBody>
          <a:bodyPr/>
          <a:lstStyle/>
          <a:p>
            <a:r>
              <a:rPr lang="en-US"/>
              <a:t>Descriptor</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360000"/>
            <a:ext cx="0" cy="59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Picture Placeholder 14">
            <a:extLst>
              <a:ext uri="{FF2B5EF4-FFF2-40B4-BE49-F238E27FC236}">
                <a16:creationId xmlns:a16="http://schemas.microsoft.com/office/drawing/2014/main" id="{A1EC6F40-A8A0-4128-90D0-E467B30278DC}"/>
              </a:ext>
            </a:extLst>
          </p:cNvPr>
          <p:cNvSpPr>
            <a:spLocks noGrp="1"/>
          </p:cNvSpPr>
          <p:nvPr>
            <p:ph type="pic" sz="quarter" idx="13"/>
          </p:nvPr>
        </p:nvSpPr>
        <p:spPr>
          <a:xfrm>
            <a:off x="539750" y="1728788"/>
            <a:ext cx="6229350" cy="4536000"/>
          </a:xfrm>
        </p:spPr>
        <p:txBody>
          <a:bodyPr/>
          <a:lstStyle/>
          <a:p>
            <a:r>
              <a:rPr lang="en-GB"/>
              <a:t>Click icon to add picture</a:t>
            </a:r>
            <a:endParaRPr lang="en-AU"/>
          </a:p>
        </p:txBody>
      </p:sp>
      <p:sp>
        <p:nvSpPr>
          <p:cNvPr id="16" name="Text Placeholder 12">
            <a:extLst>
              <a:ext uri="{FF2B5EF4-FFF2-40B4-BE49-F238E27FC236}">
                <a16:creationId xmlns:a16="http://schemas.microsoft.com/office/drawing/2014/main" id="{0EAFF04E-EED2-4901-9136-39CEC8DFA263}"/>
              </a:ext>
            </a:extLst>
          </p:cNvPr>
          <p:cNvSpPr>
            <a:spLocks noGrp="1"/>
          </p:cNvSpPr>
          <p:nvPr>
            <p:ph type="body" sz="quarter" idx="14" hasCustomPrompt="1"/>
          </p:nvPr>
        </p:nvSpPr>
        <p:spPr>
          <a:xfrm>
            <a:off x="7127999" y="6173999"/>
            <a:ext cx="4703999" cy="180000"/>
          </a:xfrm>
        </p:spPr>
        <p:txBody>
          <a:bodyPr>
            <a:normAutofit/>
          </a:bodyPr>
          <a:lstStyle>
            <a:lvl1pPr>
              <a:defRPr sz="1000">
                <a:latin typeface="+mn-lt"/>
              </a:defRPr>
            </a:lvl1pPr>
          </a:lstStyle>
          <a:p>
            <a:pPr lvl="0"/>
            <a:r>
              <a:rPr lang="en-US"/>
              <a:t>Figure</a:t>
            </a:r>
            <a:endParaRPr lang="en-AU"/>
          </a:p>
        </p:txBody>
      </p:sp>
      <p:cxnSp>
        <p:nvCxnSpPr>
          <p:cNvPr id="17" name="Straight Connector 16">
            <a:extLst>
              <a:ext uri="{FF2B5EF4-FFF2-40B4-BE49-F238E27FC236}">
                <a16:creationId xmlns:a16="http://schemas.microsoft.com/office/drawing/2014/main" id="{82CE467A-6B5B-43F6-973F-516915856717}"/>
              </a:ext>
            </a:extLst>
          </p:cNvPr>
          <p:cNvCxnSpPr>
            <a:cxnSpLocks/>
          </p:cNvCxnSpPr>
          <p:nvPr userDrawn="1"/>
        </p:nvCxnSpPr>
        <p:spPr>
          <a:xfrm>
            <a:off x="6948000" y="1728000"/>
            <a:ext cx="0" cy="45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3696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harts with supporting text">
    <p:spTree>
      <p:nvGrpSpPr>
        <p:cNvPr id="1" name=""/>
        <p:cNvGrpSpPr/>
        <p:nvPr/>
      </p:nvGrpSpPr>
      <p:grpSpPr>
        <a:xfrm>
          <a:off x="0" y="0"/>
          <a:ext cx="0" cy="0"/>
          <a:chOff x="0" y="0"/>
          <a:chExt cx="0" cy="0"/>
        </a:xfrm>
      </p:grpSpPr>
      <p:sp>
        <p:nvSpPr>
          <p:cNvPr id="2" name="Title 1"/>
          <p:cNvSpPr>
            <a:spLocks noGrp="1"/>
          </p:cNvSpPr>
          <p:nvPr>
            <p:ph type="title"/>
          </p:nvPr>
        </p:nvSpPr>
        <p:spPr>
          <a:xfrm>
            <a:off x="540000" y="360000"/>
            <a:ext cx="9720000" cy="1009652"/>
          </a:xfrm>
        </p:spPr>
        <p:txBody>
          <a:bodyPr/>
          <a:lstStyle>
            <a:lvl1pPr>
              <a:defRPr>
                <a:solidFill>
                  <a:schemeClr val="bg2"/>
                </a:solidFill>
              </a:defRPr>
            </a:lvl1pPr>
          </a:lstStyle>
          <a:p>
            <a:r>
              <a:rPr lang="en-GB"/>
              <a:t>Click to edit Master title style</a:t>
            </a:r>
            <a:endParaRPr lang="en-US"/>
          </a:p>
        </p:txBody>
      </p:sp>
      <p:sp>
        <p:nvSpPr>
          <p:cNvPr id="6" name="Footer Placeholder 5"/>
          <p:cNvSpPr>
            <a:spLocks noGrp="1"/>
          </p:cNvSpPr>
          <p:nvPr>
            <p:ph type="ftr" sz="quarter" idx="11"/>
          </p:nvPr>
        </p:nvSpPr>
        <p:spPr/>
        <p:txBody>
          <a:bodyPr/>
          <a:lstStyle/>
          <a:p>
            <a:r>
              <a:rPr lang="en-US"/>
              <a:t>Descriptor</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360000"/>
            <a:ext cx="0" cy="59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2CE467A-6B5B-43F6-973F-516915856717}"/>
              </a:ext>
            </a:extLst>
          </p:cNvPr>
          <p:cNvCxnSpPr>
            <a:cxnSpLocks/>
          </p:cNvCxnSpPr>
          <p:nvPr userDrawn="1"/>
        </p:nvCxnSpPr>
        <p:spPr>
          <a:xfrm>
            <a:off x="8928000" y="3330000"/>
            <a:ext cx="0" cy="298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hart Placeholder 11">
            <a:extLst>
              <a:ext uri="{FF2B5EF4-FFF2-40B4-BE49-F238E27FC236}">
                <a16:creationId xmlns:a16="http://schemas.microsoft.com/office/drawing/2014/main" id="{D7E1CAC4-88FF-4E85-8A37-9D1F4A8514EE}"/>
              </a:ext>
            </a:extLst>
          </p:cNvPr>
          <p:cNvSpPr>
            <a:spLocks noGrp="1"/>
          </p:cNvSpPr>
          <p:nvPr>
            <p:ph type="chart" sz="quarter" idx="15"/>
          </p:nvPr>
        </p:nvSpPr>
        <p:spPr>
          <a:xfrm>
            <a:off x="539750" y="1554163"/>
            <a:ext cx="7560000" cy="3938587"/>
          </a:xfrm>
        </p:spPr>
        <p:txBody>
          <a:bodyPr/>
          <a:lstStyle/>
          <a:p>
            <a:r>
              <a:rPr lang="en-GB"/>
              <a:t>Click icon to add chart</a:t>
            </a:r>
            <a:endParaRPr lang="en-AU"/>
          </a:p>
        </p:txBody>
      </p:sp>
      <p:sp>
        <p:nvSpPr>
          <p:cNvPr id="18" name="Chart Placeholder 17">
            <a:extLst>
              <a:ext uri="{FF2B5EF4-FFF2-40B4-BE49-F238E27FC236}">
                <a16:creationId xmlns:a16="http://schemas.microsoft.com/office/drawing/2014/main" id="{0F4F51DE-C82F-4C69-9901-7D4EF2CBE8D4}"/>
              </a:ext>
            </a:extLst>
          </p:cNvPr>
          <p:cNvSpPr>
            <a:spLocks noGrp="1"/>
          </p:cNvSpPr>
          <p:nvPr>
            <p:ph type="chart" sz="quarter" idx="16"/>
          </p:nvPr>
        </p:nvSpPr>
        <p:spPr>
          <a:xfrm>
            <a:off x="9115425" y="3330000"/>
            <a:ext cx="2716213" cy="2162750"/>
          </a:xfrm>
        </p:spPr>
        <p:txBody>
          <a:bodyPr/>
          <a:lstStyle/>
          <a:p>
            <a:r>
              <a:rPr lang="en-GB"/>
              <a:t>Click icon to add chart</a:t>
            </a:r>
            <a:endParaRPr lang="en-AU"/>
          </a:p>
        </p:txBody>
      </p:sp>
      <p:sp>
        <p:nvSpPr>
          <p:cNvPr id="20" name="Text Placeholder 19">
            <a:extLst>
              <a:ext uri="{FF2B5EF4-FFF2-40B4-BE49-F238E27FC236}">
                <a16:creationId xmlns:a16="http://schemas.microsoft.com/office/drawing/2014/main" id="{CD3768AF-49AB-464E-9DF6-68376B8AC32E}"/>
              </a:ext>
            </a:extLst>
          </p:cNvPr>
          <p:cNvSpPr>
            <a:spLocks noGrp="1"/>
          </p:cNvSpPr>
          <p:nvPr>
            <p:ph type="body" sz="quarter" idx="17"/>
          </p:nvPr>
        </p:nvSpPr>
        <p:spPr>
          <a:xfrm>
            <a:off x="539750" y="5627688"/>
            <a:ext cx="7560000" cy="690562"/>
          </a:xfrm>
        </p:spPr>
        <p:txBody>
          <a:bodyPr>
            <a:noAutofit/>
          </a:bodyPr>
          <a:lstStyle>
            <a:lvl1pPr>
              <a:lnSpc>
                <a:spcPct val="100000"/>
              </a:lnSpc>
              <a:spcAft>
                <a:spcPts val="0"/>
              </a:spcAft>
              <a:defRPr sz="1200">
                <a:latin typeface="Public Sans" pitchFamily="2" charset="0"/>
              </a:defRPr>
            </a:lvl1pPr>
            <a:lvl2pPr>
              <a:lnSpc>
                <a:spcPct val="100000"/>
              </a:lnSpc>
              <a:spcAft>
                <a:spcPts val="0"/>
              </a:spcAft>
              <a:defRPr sz="1200">
                <a:latin typeface="+mn-lt"/>
              </a:defRPr>
            </a:lvl2pPr>
            <a:lvl3pPr>
              <a:defRPr sz="1200"/>
            </a:lvl3pPr>
            <a:lvl4pPr>
              <a:defRPr sz="1200"/>
            </a:lvl4pPr>
            <a:lvl5pPr>
              <a:defRPr sz="1200"/>
            </a:lvl5pPr>
          </a:lstStyle>
          <a:p>
            <a:pPr lvl="0"/>
            <a:r>
              <a:rPr lang="en-GB"/>
              <a:t>Click to edit Master text styles</a:t>
            </a:r>
          </a:p>
          <a:p>
            <a:pPr lvl="1"/>
            <a:r>
              <a:rPr lang="en-GB"/>
              <a:t>Second level</a:t>
            </a:r>
          </a:p>
        </p:txBody>
      </p:sp>
      <p:sp>
        <p:nvSpPr>
          <p:cNvPr id="21" name="Text Placeholder 19">
            <a:extLst>
              <a:ext uri="{FF2B5EF4-FFF2-40B4-BE49-F238E27FC236}">
                <a16:creationId xmlns:a16="http://schemas.microsoft.com/office/drawing/2014/main" id="{2A94C0C8-30F5-4B00-BC99-C6DFC381A6C9}"/>
              </a:ext>
            </a:extLst>
          </p:cNvPr>
          <p:cNvSpPr>
            <a:spLocks noGrp="1"/>
          </p:cNvSpPr>
          <p:nvPr>
            <p:ph type="body" sz="quarter" idx="18"/>
          </p:nvPr>
        </p:nvSpPr>
        <p:spPr>
          <a:xfrm>
            <a:off x="9123533" y="5627688"/>
            <a:ext cx="2716213" cy="690562"/>
          </a:xfrm>
        </p:spPr>
        <p:txBody>
          <a:bodyPr>
            <a:noAutofit/>
          </a:bodyPr>
          <a:lstStyle>
            <a:lvl1pPr>
              <a:lnSpc>
                <a:spcPct val="100000"/>
              </a:lnSpc>
              <a:spcAft>
                <a:spcPts val="0"/>
              </a:spcAft>
              <a:defRPr sz="1200">
                <a:latin typeface="Public Sans" pitchFamily="2" charset="0"/>
              </a:defRPr>
            </a:lvl1pPr>
            <a:lvl2pPr>
              <a:lnSpc>
                <a:spcPct val="100000"/>
              </a:lnSpc>
              <a:spcAft>
                <a:spcPts val="0"/>
              </a:spcAft>
              <a:defRPr sz="1200">
                <a:latin typeface="+mn-lt"/>
              </a:defRPr>
            </a:lvl2pPr>
            <a:lvl3pPr>
              <a:defRPr sz="1200"/>
            </a:lvl3pPr>
            <a:lvl4pPr>
              <a:defRPr sz="1200"/>
            </a:lvl4pPr>
            <a:lvl5pPr>
              <a:defRPr sz="1200"/>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9125962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59999" y="1800000"/>
            <a:ext cx="5400000" cy="540000"/>
          </a:xfrm>
        </p:spPr>
        <p:txBody>
          <a:bodyPr anchor="t"/>
          <a:lstStyle>
            <a:lvl1pPr marL="0" indent="0">
              <a:buNone/>
              <a:defRPr sz="16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4" name="Content Placeholder 3"/>
          <p:cNvSpPr>
            <a:spLocks noGrp="1"/>
          </p:cNvSpPr>
          <p:nvPr>
            <p:ph sz="half" idx="2"/>
          </p:nvPr>
        </p:nvSpPr>
        <p:spPr>
          <a:xfrm>
            <a:off x="359999" y="2340000"/>
            <a:ext cx="5400000" cy="3960000"/>
          </a:xfrm>
        </p:spPr>
        <p:txBody>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408000" y="1800000"/>
            <a:ext cx="5400000" cy="540000"/>
          </a:xfrm>
        </p:spPr>
        <p:txBody>
          <a:bodyPr anchor="t"/>
          <a:lstStyle>
            <a:lvl1pPr marL="0" indent="0">
              <a:buNone/>
              <a:defRPr sz="16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408000" y="2340000"/>
            <a:ext cx="5400000" cy="3960000"/>
          </a:xfrm>
        </p:spPr>
        <p:txBody>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Footer Placeholder 7"/>
          <p:cNvSpPr>
            <a:spLocks noGrp="1"/>
          </p:cNvSpPr>
          <p:nvPr>
            <p:ph type="ftr" sz="quarter" idx="11"/>
          </p:nvPr>
        </p:nvSpPr>
        <p:spPr/>
        <p:txBody>
          <a:bodyPr/>
          <a:lstStyle/>
          <a:p>
            <a:r>
              <a:rPr lang="en-US"/>
              <a:t>Descriptor</a:t>
            </a:r>
            <a:endParaRPr lang="en-AU"/>
          </a:p>
        </p:txBody>
      </p:sp>
      <p:sp>
        <p:nvSpPr>
          <p:cNvPr id="9" name="Slide Number Placeholder 8"/>
          <p:cNvSpPr>
            <a:spLocks noGrp="1"/>
          </p:cNvSpPr>
          <p:nvPr>
            <p:ph type="sldNum" sz="quarter" idx="12"/>
          </p:nvPr>
        </p:nvSpPr>
        <p:spPr/>
        <p:txBody>
          <a:bodyPr/>
          <a:lstStyle/>
          <a:p>
            <a:fld id="{10A01DC5-1685-4615-8240-15192985C6A2}" type="slidenum">
              <a:rPr lang="en-AU" smtClean="0"/>
              <a:t>‹#›</a:t>
            </a:fld>
            <a:endParaRPr lang="en-AU"/>
          </a:p>
        </p:txBody>
      </p:sp>
      <p:sp>
        <p:nvSpPr>
          <p:cNvPr id="10" name="Title Placeholder 1">
            <a:extLst>
              <a:ext uri="{FF2B5EF4-FFF2-40B4-BE49-F238E27FC236}">
                <a16:creationId xmlns:a16="http://schemas.microsoft.com/office/drawing/2014/main" id="{C1A3F1C1-3AA5-49E1-9481-3B7111F8505D}"/>
              </a:ext>
            </a:extLst>
          </p:cNvPr>
          <p:cNvSpPr>
            <a:spLocks noGrp="1"/>
          </p:cNvSpPr>
          <p:nvPr>
            <p:ph type="title"/>
          </p:nvPr>
        </p:nvSpPr>
        <p:spPr>
          <a:xfrm>
            <a:off x="360000" y="360000"/>
            <a:ext cx="9720000" cy="1009652"/>
          </a:xfrm>
          <a:prstGeom prst="rect">
            <a:avLst/>
          </a:prstGeom>
        </p:spPr>
        <p:txBody>
          <a:bodyPr vert="horz" lIns="0" tIns="0" rIns="0" bIns="0" rtlCol="0" anchor="t">
            <a:normAutofit/>
          </a:bodyPr>
          <a:lstStyle/>
          <a:p>
            <a:r>
              <a:rPr lang="en-GB"/>
              <a:t>Click to edit Master title style</a:t>
            </a:r>
            <a:endParaRPr lang="en-US"/>
          </a:p>
        </p:txBody>
      </p:sp>
      <p:cxnSp>
        <p:nvCxnSpPr>
          <p:cNvPr id="12" name="Straight Connector 11">
            <a:extLst>
              <a:ext uri="{FF2B5EF4-FFF2-40B4-BE49-F238E27FC236}">
                <a16:creationId xmlns:a16="http://schemas.microsoft.com/office/drawing/2014/main" id="{E70612CD-1BF1-42B5-8546-A674A0B86640}"/>
              </a:ext>
            </a:extLst>
          </p:cNvPr>
          <p:cNvCxnSpPr/>
          <p:nvPr userDrawn="1"/>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C1276FF-A829-4228-B12D-1EEE42C2AB11}"/>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59563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4" name="Footer Placeholder 3"/>
          <p:cNvSpPr>
            <a:spLocks noGrp="1"/>
          </p:cNvSpPr>
          <p:nvPr>
            <p:ph type="ftr" sz="quarter" idx="11"/>
          </p:nvPr>
        </p:nvSpPr>
        <p:spPr/>
        <p:txBody>
          <a:bodyPr/>
          <a:lstStyle/>
          <a:p>
            <a:r>
              <a:rPr lang="en-US"/>
              <a:t>Descriptor</a:t>
            </a:r>
            <a:endParaRPr lang="en-AU"/>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19668512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Descriptor</a:t>
            </a:r>
            <a:endParaRPr lang="en-AU"/>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30397023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op Image 1 example">
    <p:spTree>
      <p:nvGrpSpPr>
        <p:cNvPr id="1" name=""/>
        <p:cNvGrpSpPr/>
        <p:nvPr/>
      </p:nvGrpSpPr>
      <p:grpSpPr>
        <a:xfrm>
          <a:off x="0" y="0"/>
          <a:ext cx="0" cy="0"/>
          <a:chOff x="0" y="0"/>
          <a:chExt cx="0" cy="0"/>
        </a:xfrm>
      </p:grpSpPr>
      <p:sp>
        <p:nvSpPr>
          <p:cNvPr id="2" name="Title 1"/>
          <p:cNvSpPr>
            <a:spLocks noGrp="1"/>
          </p:cNvSpPr>
          <p:nvPr>
            <p:ph type="title"/>
          </p:nvPr>
        </p:nvSpPr>
        <p:spPr>
          <a:xfrm>
            <a:off x="442914" y="2005241"/>
            <a:ext cx="11306173" cy="540310"/>
          </a:xfrm>
          <a:prstGeom prst="rect">
            <a:avLst/>
          </a:prstGeom>
        </p:spPr>
        <p:txBody>
          <a:bodyPr lIns="0" tIns="0" rIns="0" bIns="0">
            <a:noAutofit/>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442913" y="3385458"/>
            <a:ext cx="5564188" cy="2160105"/>
          </a:xfrm>
          <a:prstGeom prst="rect">
            <a:avLst/>
          </a:prstGeo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a:t>Edit Master text styles</a:t>
            </a:r>
          </a:p>
          <a:p>
            <a:pPr lvl="1"/>
            <a:r>
              <a:rPr lang="en-US"/>
              <a:t>Second level</a:t>
            </a:r>
          </a:p>
          <a:p>
            <a:pPr lvl="2"/>
            <a:r>
              <a:rPr lang="en-US"/>
              <a:t>Third level</a:t>
            </a:r>
          </a:p>
        </p:txBody>
      </p:sp>
      <p:sp>
        <p:nvSpPr>
          <p:cNvPr id="63" name="Content Placeholder 2"/>
          <p:cNvSpPr>
            <a:spLocks noGrp="1"/>
          </p:cNvSpPr>
          <p:nvPr>
            <p:ph idx="10"/>
          </p:nvPr>
        </p:nvSpPr>
        <p:spPr>
          <a:xfrm>
            <a:off x="6193902" y="3385458"/>
            <a:ext cx="5564188" cy="2160105"/>
          </a:xfrm>
          <a:prstGeom prst="rect">
            <a:avLst/>
          </a:prstGeo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a:t>Edit Master text styles</a:t>
            </a:r>
          </a:p>
          <a:p>
            <a:pPr lvl="1"/>
            <a:r>
              <a:rPr lang="en-US"/>
              <a:t>Second level</a:t>
            </a:r>
          </a:p>
          <a:p>
            <a:pPr lvl="2"/>
            <a:r>
              <a:rPr lang="en-US"/>
              <a:t>Third level</a:t>
            </a:r>
          </a:p>
        </p:txBody>
      </p:sp>
      <p:sp>
        <p:nvSpPr>
          <p:cNvPr id="5" name="Picture Placeholder 4">
            <a:extLst>
              <a:ext uri="{FF2B5EF4-FFF2-40B4-BE49-F238E27FC236}">
                <a16:creationId xmlns:a16="http://schemas.microsoft.com/office/drawing/2014/main" id="{DDD95B26-36C3-8742-BE88-DB22AD656694}"/>
              </a:ext>
            </a:extLst>
          </p:cNvPr>
          <p:cNvSpPr>
            <a:spLocks noGrp="1"/>
          </p:cNvSpPr>
          <p:nvPr>
            <p:ph type="pic" sz="quarter" idx="11"/>
          </p:nvPr>
        </p:nvSpPr>
        <p:spPr>
          <a:xfrm>
            <a:off x="0" y="0"/>
            <a:ext cx="12192000" cy="2940050"/>
          </a:xfrm>
          <a:prstGeom prst="rect">
            <a:avLst/>
          </a:prstGeom>
          <a:blipFill>
            <a:blip r:embed="rId2"/>
            <a:stretch>
              <a:fillRect/>
            </a:stretch>
          </a:blipFill>
        </p:spPr>
        <p:txBody>
          <a:bodyPr/>
          <a:lstStyle/>
          <a:p>
            <a:endParaRPr lang="en-US"/>
          </a:p>
        </p:txBody>
      </p:sp>
    </p:spTree>
    <p:extLst>
      <p:ext uri="{BB962C8B-B14F-4D97-AF65-F5344CB8AC3E}">
        <p14:creationId xmlns:p14="http://schemas.microsoft.com/office/powerpoint/2010/main" val="202270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2937888-0D59-434B-90D4-ABDC5FD80AED}"/>
              </a:ext>
            </a:extLst>
          </p:cNvPr>
          <p:cNvSpPr>
            <a:spLocks noGrp="1"/>
          </p:cNvSpPr>
          <p:nvPr>
            <p:ph type="pic" sz="quarter" idx="10"/>
          </p:nvPr>
        </p:nvSpPr>
        <p:spPr>
          <a:xfrm>
            <a:off x="0" y="0"/>
            <a:ext cx="5802313" cy="6858000"/>
          </a:xfrm>
          <a:prstGeom prst="rect">
            <a:avLst/>
          </a:prstGeom>
          <a:blipFill>
            <a:blip r:embed="rId2"/>
            <a:stretch>
              <a:fillRect/>
            </a:stretch>
          </a:blipFill>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3876014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2937888-0D59-434B-90D4-ABDC5FD80AED}"/>
              </a:ext>
            </a:extLst>
          </p:cNvPr>
          <p:cNvSpPr>
            <a:spLocks noGrp="1"/>
          </p:cNvSpPr>
          <p:nvPr>
            <p:ph type="pic" sz="quarter" idx="10"/>
          </p:nvPr>
        </p:nvSpPr>
        <p:spPr>
          <a:xfrm>
            <a:off x="6389687" y="0"/>
            <a:ext cx="5802313" cy="6858000"/>
          </a:xfrm>
          <a:prstGeom prst="rect">
            <a:avLst/>
          </a:prstGeom>
          <a:blipFill dpi="0" rotWithShape="1">
            <a:blip r:embed="rId2"/>
            <a:srcRect/>
            <a:tile tx="539750" ty="0" sx="80000" sy="80000" flip="none" algn="ctr"/>
          </a:blipFill>
        </p:spPr>
        <p:txBody>
          <a:bodyPr/>
          <a:lstStyle>
            <a:lvl1pPr>
              <a:defRPr>
                <a:solidFill>
                  <a:schemeClr val="bg1"/>
                </a:solidFill>
              </a:defRPr>
            </a:lvl1pPr>
          </a:lstStyle>
          <a:p>
            <a:endParaRPr lang="en-US"/>
          </a:p>
        </p:txBody>
      </p:sp>
      <p:sp>
        <p:nvSpPr>
          <p:cNvPr id="4" name="Triangle 4">
            <a:extLst>
              <a:ext uri="{FF2B5EF4-FFF2-40B4-BE49-F238E27FC236}">
                <a16:creationId xmlns:a16="http://schemas.microsoft.com/office/drawing/2014/main" id="{376E8727-06F1-194A-B91E-AC1C7F82FB9C}"/>
              </a:ext>
            </a:extLst>
          </p:cNvPr>
          <p:cNvSpPr/>
          <p:nvPr userDrawn="1"/>
        </p:nvSpPr>
        <p:spPr>
          <a:xfrm rot="5400000" flipH="1">
            <a:off x="438536" y="5062599"/>
            <a:ext cx="1359569" cy="2286001"/>
          </a:xfrm>
          <a:custGeom>
            <a:avLst/>
            <a:gdLst>
              <a:gd name="connsiteX0" fmla="*/ 0 w 2719137"/>
              <a:gd name="connsiteY0" fmla="*/ 2229853 h 2229853"/>
              <a:gd name="connsiteX1" fmla="*/ 1359569 w 2719137"/>
              <a:gd name="connsiteY1" fmla="*/ 0 h 2229853"/>
              <a:gd name="connsiteX2" fmla="*/ 2719137 w 2719137"/>
              <a:gd name="connsiteY2" fmla="*/ 2229853 h 2229853"/>
              <a:gd name="connsiteX3" fmla="*/ 0 w 2719137"/>
              <a:gd name="connsiteY3" fmla="*/ 2229853 h 2229853"/>
              <a:gd name="connsiteX0" fmla="*/ 0 w 1371600"/>
              <a:gd name="connsiteY0" fmla="*/ 2229853 h 2229853"/>
              <a:gd name="connsiteX1" fmla="*/ 12032 w 1371600"/>
              <a:gd name="connsiteY1" fmla="*/ 0 h 2229853"/>
              <a:gd name="connsiteX2" fmla="*/ 1371600 w 1371600"/>
              <a:gd name="connsiteY2" fmla="*/ 2229853 h 2229853"/>
              <a:gd name="connsiteX3" fmla="*/ 0 w 1371600"/>
              <a:gd name="connsiteY3" fmla="*/ 2229853 h 2229853"/>
              <a:gd name="connsiteX0" fmla="*/ 0 w 1371601"/>
              <a:gd name="connsiteY0" fmla="*/ 2245898 h 2245898"/>
              <a:gd name="connsiteX1" fmla="*/ 12033 w 1371601"/>
              <a:gd name="connsiteY1" fmla="*/ 0 h 2245898"/>
              <a:gd name="connsiteX2" fmla="*/ 1371601 w 1371601"/>
              <a:gd name="connsiteY2" fmla="*/ 2229853 h 2245898"/>
              <a:gd name="connsiteX3" fmla="*/ 0 w 1371601"/>
              <a:gd name="connsiteY3" fmla="*/ 2245898 h 2245898"/>
              <a:gd name="connsiteX0" fmla="*/ 0 w 1379622"/>
              <a:gd name="connsiteY0" fmla="*/ 2245898 h 2245898"/>
              <a:gd name="connsiteX1" fmla="*/ 12033 w 1379622"/>
              <a:gd name="connsiteY1" fmla="*/ 0 h 2245898"/>
              <a:gd name="connsiteX2" fmla="*/ 1379622 w 1379622"/>
              <a:gd name="connsiteY2" fmla="*/ 2245898 h 2245898"/>
              <a:gd name="connsiteX3" fmla="*/ 0 w 1379622"/>
              <a:gd name="connsiteY3" fmla="*/ 2245898 h 2245898"/>
              <a:gd name="connsiteX0" fmla="*/ 4839 w 1384461"/>
              <a:gd name="connsiteY0" fmla="*/ 2310066 h 2310066"/>
              <a:gd name="connsiteX1" fmla="*/ 830 w 1384461"/>
              <a:gd name="connsiteY1" fmla="*/ 0 h 2310066"/>
              <a:gd name="connsiteX2" fmla="*/ 1384461 w 1384461"/>
              <a:gd name="connsiteY2" fmla="*/ 2310066 h 2310066"/>
              <a:gd name="connsiteX3" fmla="*/ 4839 w 1384461"/>
              <a:gd name="connsiteY3" fmla="*/ 2310066 h 2310066"/>
            </a:gdLst>
            <a:ahLst/>
            <a:cxnLst>
              <a:cxn ang="0">
                <a:pos x="connsiteX0" y="connsiteY0"/>
              </a:cxn>
              <a:cxn ang="0">
                <a:pos x="connsiteX1" y="connsiteY1"/>
              </a:cxn>
              <a:cxn ang="0">
                <a:pos x="connsiteX2" y="connsiteY2"/>
              </a:cxn>
              <a:cxn ang="0">
                <a:pos x="connsiteX3" y="connsiteY3"/>
              </a:cxn>
            </a:cxnLst>
            <a:rect l="l" t="t" r="r" b="b"/>
            <a:pathLst>
              <a:path w="1384461" h="2310066">
                <a:moveTo>
                  <a:pt x="4839" y="2310066"/>
                </a:moveTo>
                <a:cubicBezTo>
                  <a:pt x="8850" y="1566782"/>
                  <a:pt x="-3181" y="743284"/>
                  <a:pt x="830" y="0"/>
                </a:cubicBezTo>
                <a:lnTo>
                  <a:pt x="1384461" y="2310066"/>
                </a:lnTo>
                <a:lnTo>
                  <a:pt x="4839" y="2310066"/>
                </a:lnTo>
                <a:close/>
              </a:path>
            </a:pathLst>
          </a:custGeom>
          <a:solidFill>
            <a:srgbClr val="0035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0D8FE6A-DDC1-9B43-9BA9-DA0BE0C23EDC}"/>
              </a:ext>
            </a:extLst>
          </p:cNvPr>
          <p:cNvSpPr txBox="1"/>
          <p:nvPr userDrawn="1"/>
        </p:nvSpPr>
        <p:spPr>
          <a:xfrm flipH="1">
            <a:off x="-312712" y="6409625"/>
            <a:ext cx="1685925" cy="276999"/>
          </a:xfrm>
          <a:prstGeom prst="rect">
            <a:avLst/>
          </a:prstGeom>
          <a:noFill/>
        </p:spPr>
        <p:txBody>
          <a:bodyPr wrap="square" lIns="0" tIns="0" rIns="0" bIns="0" rtlCol="0" anchor="b">
            <a:noAutofit/>
          </a:bodyPr>
          <a:lstStyle/>
          <a:p>
            <a:pPr algn="ctr"/>
            <a:fld id="{BB0550BB-1B04-43DD-891E-0AC4A154F765}" type="slidenum">
              <a:rPr lang="en-AU" sz="1400" smtClean="0">
                <a:solidFill>
                  <a:schemeClr val="bg1"/>
                </a:solidFill>
                <a:latin typeface="Arial" panose="020B0604020202020204" pitchFamily="34" charset="0"/>
              </a:rPr>
              <a:pPr algn="ctr"/>
              <a:t>‹#›</a:t>
            </a:fld>
            <a:endParaRPr lang="en-AU" sz="600">
              <a:solidFill>
                <a:schemeClr val="bg1"/>
              </a:solidFill>
              <a:latin typeface="Arial" panose="020B0604020202020204" pitchFamily="34" charset="0"/>
            </a:endParaRPr>
          </a:p>
        </p:txBody>
      </p:sp>
    </p:spTree>
    <p:extLst>
      <p:ext uri="{BB962C8B-B14F-4D97-AF65-F5344CB8AC3E}">
        <p14:creationId xmlns:p14="http://schemas.microsoft.com/office/powerpoint/2010/main" val="399958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General slide 2">
    <p:spTree>
      <p:nvGrpSpPr>
        <p:cNvPr id="1" name=""/>
        <p:cNvGrpSpPr/>
        <p:nvPr/>
      </p:nvGrpSpPr>
      <p:grpSpPr>
        <a:xfrm>
          <a:off x="0" y="0"/>
          <a:ext cx="0" cy="0"/>
          <a:chOff x="0" y="0"/>
          <a:chExt cx="0" cy="0"/>
        </a:xfrm>
      </p:grpSpPr>
      <p:sp>
        <p:nvSpPr>
          <p:cNvPr id="62" name="Content Placeholder 2">
            <a:extLst>
              <a:ext uri="{FF2B5EF4-FFF2-40B4-BE49-F238E27FC236}">
                <a16:creationId xmlns:a16="http://schemas.microsoft.com/office/drawing/2014/main" id="{83B965F1-2447-1C45-8C60-BBC63355D26F}"/>
              </a:ext>
            </a:extLst>
          </p:cNvPr>
          <p:cNvSpPr>
            <a:spLocks noGrp="1"/>
          </p:cNvSpPr>
          <p:nvPr>
            <p:ph idx="1"/>
          </p:nvPr>
        </p:nvSpPr>
        <p:spPr>
          <a:xfrm>
            <a:off x="442913" y="916794"/>
            <a:ext cx="5564187" cy="5092234"/>
          </a:xfrm>
          <a:prstGeom prst="rect">
            <a:avLst/>
          </a:prstGeo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a:t>Edit Master text styles</a:t>
            </a:r>
          </a:p>
          <a:p>
            <a:pPr lvl="1"/>
            <a:r>
              <a:rPr lang="en-US"/>
              <a:t>Second level</a:t>
            </a:r>
          </a:p>
          <a:p>
            <a:pPr lvl="2"/>
            <a:r>
              <a:rPr lang="en-US"/>
              <a:t>Third level</a:t>
            </a:r>
          </a:p>
        </p:txBody>
      </p:sp>
      <p:sp>
        <p:nvSpPr>
          <p:cNvPr id="64" name="Content Placeholder 2">
            <a:extLst>
              <a:ext uri="{FF2B5EF4-FFF2-40B4-BE49-F238E27FC236}">
                <a16:creationId xmlns:a16="http://schemas.microsoft.com/office/drawing/2014/main" id="{427E6EAB-A10C-BA43-B073-D522D89DE016}"/>
              </a:ext>
            </a:extLst>
          </p:cNvPr>
          <p:cNvSpPr>
            <a:spLocks noGrp="1"/>
          </p:cNvSpPr>
          <p:nvPr>
            <p:ph idx="10"/>
          </p:nvPr>
        </p:nvSpPr>
        <p:spPr>
          <a:xfrm>
            <a:off x="6205759" y="916794"/>
            <a:ext cx="5564187" cy="5092234"/>
          </a:xfrm>
          <a:prstGeom prst="rect">
            <a:avLst/>
          </a:prstGeo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a:t>Edit Master text styles</a:t>
            </a:r>
          </a:p>
          <a:p>
            <a:pPr lvl="1"/>
            <a:r>
              <a:rPr lang="en-US"/>
              <a:t>Second level</a:t>
            </a:r>
          </a:p>
          <a:p>
            <a:pPr lvl="2"/>
            <a:r>
              <a:rPr lang="en-US"/>
              <a:t>Third level</a:t>
            </a:r>
          </a:p>
        </p:txBody>
      </p:sp>
      <p:sp>
        <p:nvSpPr>
          <p:cNvPr id="6" name="Title 1">
            <a:extLst>
              <a:ext uri="{FF2B5EF4-FFF2-40B4-BE49-F238E27FC236}">
                <a16:creationId xmlns:a16="http://schemas.microsoft.com/office/drawing/2014/main" id="{BA6D3BA5-B8E6-C347-8ACD-4131C070C561}"/>
              </a:ext>
            </a:extLst>
          </p:cNvPr>
          <p:cNvSpPr>
            <a:spLocks noGrp="1"/>
          </p:cNvSpPr>
          <p:nvPr>
            <p:ph type="title" hasCustomPrompt="1"/>
          </p:nvPr>
        </p:nvSpPr>
        <p:spPr>
          <a:xfrm>
            <a:off x="442913" y="376486"/>
            <a:ext cx="11306174" cy="540310"/>
          </a:xfrm>
          <a:prstGeom prst="rect">
            <a:avLst/>
          </a:prstGeom>
        </p:spPr>
        <p:txBody>
          <a:bodyPr lIns="0" tIns="0" rIns="0" bIns="0">
            <a:noAutofit/>
          </a:bodyPr>
          <a:lstStyle/>
          <a:p>
            <a:r>
              <a:rPr lang="en-US"/>
              <a:t>title style</a:t>
            </a:r>
          </a:p>
        </p:txBody>
      </p:sp>
    </p:spTree>
    <p:extLst>
      <p:ext uri="{BB962C8B-B14F-4D97-AF65-F5344CB8AC3E}">
        <p14:creationId xmlns:p14="http://schemas.microsoft.com/office/powerpoint/2010/main" val="1753100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6A5C8-9FAD-4A32-B2BD-9D5DD5101B50}"/>
              </a:ext>
            </a:extLst>
          </p:cNvPr>
          <p:cNvSpPr/>
          <p:nvPr userDrawn="1"/>
        </p:nvSpPr>
        <p:spPr>
          <a:xfrm>
            <a:off x="7919999" y="0"/>
            <a:ext cx="26518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Picture Placeholder 4">
            <a:extLst>
              <a:ext uri="{FF2B5EF4-FFF2-40B4-BE49-F238E27FC236}">
                <a16:creationId xmlns:a16="http://schemas.microsoft.com/office/drawing/2014/main" id="{47081598-8EF9-4067-828C-DA3306F39365}"/>
              </a:ext>
            </a:extLst>
          </p:cNvPr>
          <p:cNvSpPr>
            <a:spLocks noGrp="1"/>
          </p:cNvSpPr>
          <p:nvPr>
            <p:ph type="pic" sz="quarter" idx="13"/>
          </p:nvPr>
        </p:nvSpPr>
        <p:spPr>
          <a:xfrm>
            <a:off x="5040000" y="0"/>
            <a:ext cx="2880000" cy="6858000"/>
          </a:xfrm>
        </p:spPr>
        <p:txBody>
          <a:bodyPr/>
          <a:lstStyle/>
          <a:p>
            <a:r>
              <a:rPr lang="en-GB"/>
              <a:t>Click icon to add picture</a:t>
            </a:r>
            <a:endParaRPr lang="en-AU"/>
          </a:p>
        </p:txBody>
      </p:sp>
      <p:sp>
        <p:nvSpPr>
          <p:cNvPr id="4" name="Rectangle 3">
            <a:extLst>
              <a:ext uri="{FF2B5EF4-FFF2-40B4-BE49-F238E27FC236}">
                <a16:creationId xmlns:a16="http://schemas.microsoft.com/office/drawing/2014/main" id="{E57A2D9F-61E4-43DD-AEE4-7DB03212C80F}"/>
              </a:ext>
            </a:extLst>
          </p:cNvPr>
          <p:cNvSpPr/>
          <p:nvPr userDrawn="1"/>
        </p:nvSpPr>
        <p:spPr>
          <a:xfrm>
            <a:off x="0" y="0"/>
            <a:ext cx="50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2" name="Title 1"/>
          <p:cNvSpPr>
            <a:spLocks noGrp="1"/>
          </p:cNvSpPr>
          <p:nvPr>
            <p:ph type="ctrTitle" hasCustomPrompt="1"/>
          </p:nvPr>
        </p:nvSpPr>
        <p:spPr>
          <a:xfrm>
            <a:off x="360001" y="1118380"/>
            <a:ext cx="4500000" cy="2679008"/>
          </a:xfrm>
          <a:ln>
            <a:noFill/>
          </a:ln>
        </p:spPr>
        <p:txBody>
          <a:bodyPr anchor="b">
            <a:normAutofit/>
          </a:bodyPr>
          <a:lstStyle>
            <a:lvl1pPr algn="l">
              <a:lnSpc>
                <a:spcPct val="90000"/>
              </a:lnSpc>
              <a:defRPr sz="4800">
                <a:solidFill>
                  <a:schemeClr val="bg1"/>
                </a:solidFill>
              </a:defRPr>
            </a:lvl1pPr>
          </a:lstStyle>
          <a:p>
            <a:r>
              <a:rPr lang="en-US"/>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1" y="3960000"/>
            <a:ext cx="4500000" cy="1176813"/>
          </a:xfrm>
        </p:spPr>
        <p:txBody>
          <a:bodyPr anchor="t">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8100000" y="3924000"/>
            <a:ext cx="2338228" cy="1062997"/>
          </a:xfrm>
        </p:spPr>
        <p:txBody>
          <a:bodyPr>
            <a:noAutofit/>
          </a:bodyPr>
          <a:lstStyle>
            <a:lvl1pPr>
              <a:lnSpc>
                <a:spcPct val="100000"/>
              </a:lnSpc>
              <a:spcAft>
                <a:spcPts val="0"/>
              </a:spcAft>
              <a:defRPr sz="1600" b="0">
                <a:solidFill>
                  <a:schemeClr val="bg1"/>
                </a:solidFill>
                <a:latin typeface="Public Sans" pitchFamily="2" charset="0"/>
              </a:defRPr>
            </a:lvl1pPr>
            <a:lvl2pPr>
              <a:lnSpc>
                <a:spcPct val="100000"/>
              </a:lnSpc>
              <a:spcAft>
                <a:spcPts val="0"/>
              </a:spcAft>
              <a:defRPr sz="160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a:p>
            <a:pPr lvl="1"/>
            <a:r>
              <a:rPr lang="en-US"/>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360000" y="6120001"/>
            <a:ext cx="2700000" cy="280136"/>
          </a:xfrm>
        </p:spPr>
        <p:txBody>
          <a:bodyPr anchor="t">
            <a:noAutofit/>
          </a:bodyPr>
          <a:lstStyle>
            <a:lvl1pPr algn="l">
              <a:defRPr sz="16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20" name="Footer Placeholder 4">
            <a:extLst>
              <a:ext uri="{FF2B5EF4-FFF2-40B4-BE49-F238E27FC236}">
                <a16:creationId xmlns:a16="http://schemas.microsoft.com/office/drawing/2014/main" id="{E3775B0C-7FFD-4E7F-AC26-D5F1E787B1CC}"/>
              </a:ext>
            </a:extLst>
          </p:cNvPr>
          <p:cNvSpPr>
            <a:spLocks noGrp="1"/>
          </p:cNvSpPr>
          <p:nvPr>
            <p:ph type="ftr" sz="quarter" idx="3"/>
          </p:nvPr>
        </p:nvSpPr>
        <p:spPr>
          <a:xfrm>
            <a:off x="360000" y="359999"/>
            <a:ext cx="4500000" cy="512197"/>
          </a:xfrm>
          <a:prstGeom prst="rect">
            <a:avLst/>
          </a:prstGeom>
        </p:spPr>
        <p:txBody>
          <a:bodyPr vert="horz" lIns="0" tIns="0" rIns="0" bIns="0" rtlCol="0" anchor="t"/>
          <a:lstStyle>
            <a:lvl1pPr algn="l">
              <a:defRPr sz="1200">
                <a:solidFill>
                  <a:schemeClr val="bg1"/>
                </a:solidFill>
                <a:latin typeface="Public Sans" pitchFamily="2" charset="0"/>
              </a:defRPr>
            </a:lvl1pPr>
          </a:lstStyle>
          <a:p>
            <a:r>
              <a:rPr lang="en-US"/>
              <a:t>Descriptor</a:t>
            </a:r>
            <a:endParaRPr lang="en-AU"/>
          </a:p>
        </p:txBody>
      </p:sp>
    </p:spTree>
    <p:extLst>
      <p:ext uri="{BB962C8B-B14F-4D97-AF65-F5344CB8AC3E}">
        <p14:creationId xmlns:p14="http://schemas.microsoft.com/office/powerpoint/2010/main" val="34581323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General slide 1">
    <p:spTree>
      <p:nvGrpSpPr>
        <p:cNvPr id="1" name=""/>
        <p:cNvGrpSpPr/>
        <p:nvPr/>
      </p:nvGrpSpPr>
      <p:grpSpPr>
        <a:xfrm>
          <a:off x="0" y="0"/>
          <a:ext cx="0" cy="0"/>
          <a:chOff x="0" y="0"/>
          <a:chExt cx="0" cy="0"/>
        </a:xfrm>
      </p:grpSpPr>
      <p:sp>
        <p:nvSpPr>
          <p:cNvPr id="74" name="Content Placeholder 2">
            <a:extLst>
              <a:ext uri="{FF2B5EF4-FFF2-40B4-BE49-F238E27FC236}">
                <a16:creationId xmlns:a16="http://schemas.microsoft.com/office/drawing/2014/main" id="{19E33872-F4A4-4A42-B482-467AAD8EE6C0}"/>
              </a:ext>
            </a:extLst>
          </p:cNvPr>
          <p:cNvSpPr>
            <a:spLocks noGrp="1"/>
          </p:cNvSpPr>
          <p:nvPr>
            <p:ph idx="10"/>
          </p:nvPr>
        </p:nvSpPr>
        <p:spPr>
          <a:xfrm>
            <a:off x="442912" y="916795"/>
            <a:ext cx="11306173" cy="5051613"/>
          </a:xfrm>
          <a:prstGeom prst="rect">
            <a:avLst/>
          </a:prstGeo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a:t>Edit Master text styles</a:t>
            </a:r>
          </a:p>
          <a:p>
            <a:pPr lvl="1"/>
            <a:r>
              <a:rPr lang="en-US"/>
              <a:t>Second level</a:t>
            </a:r>
          </a:p>
          <a:p>
            <a:pPr lvl="2"/>
            <a:r>
              <a:rPr lang="en-US"/>
              <a:t>Third level</a:t>
            </a:r>
          </a:p>
        </p:txBody>
      </p:sp>
      <p:sp>
        <p:nvSpPr>
          <p:cNvPr id="7" name="Title 1">
            <a:extLst>
              <a:ext uri="{FF2B5EF4-FFF2-40B4-BE49-F238E27FC236}">
                <a16:creationId xmlns:a16="http://schemas.microsoft.com/office/drawing/2014/main" id="{1DE6CAFE-D7FB-E148-96D6-83696795CA82}"/>
              </a:ext>
            </a:extLst>
          </p:cNvPr>
          <p:cNvSpPr>
            <a:spLocks noGrp="1"/>
          </p:cNvSpPr>
          <p:nvPr>
            <p:ph type="title" hasCustomPrompt="1"/>
          </p:nvPr>
        </p:nvSpPr>
        <p:spPr>
          <a:xfrm>
            <a:off x="442913" y="376486"/>
            <a:ext cx="11306174" cy="540310"/>
          </a:xfrm>
          <a:prstGeom prst="rect">
            <a:avLst/>
          </a:prstGeom>
        </p:spPr>
        <p:txBody>
          <a:bodyPr lIns="0" tIns="0" rIns="0" bIns="0">
            <a:noAutofit/>
          </a:bodyPr>
          <a:lstStyle/>
          <a:p>
            <a:r>
              <a:rPr lang="en-US"/>
              <a:t>title style</a:t>
            </a:r>
          </a:p>
        </p:txBody>
      </p:sp>
    </p:spTree>
    <p:extLst>
      <p:ext uri="{BB962C8B-B14F-4D97-AF65-F5344CB8AC3E}">
        <p14:creationId xmlns:p14="http://schemas.microsoft.com/office/powerpoint/2010/main" val="155025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Title Slide 5">
    <p:bg>
      <p:bgPr>
        <a:solidFill>
          <a:srgbClr val="00355F"/>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4DF3AF-66B5-7B46-9EB9-450731E365BE}"/>
              </a:ext>
            </a:extLst>
          </p:cNvPr>
          <p:cNvSpPr/>
          <p:nvPr userDrawn="1"/>
        </p:nvSpPr>
        <p:spPr>
          <a:xfrm>
            <a:off x="9665368" y="5308330"/>
            <a:ext cx="2566737" cy="1568115"/>
          </a:xfrm>
          <a:custGeom>
            <a:avLst/>
            <a:gdLst>
              <a:gd name="connsiteX0" fmla="*/ 0 w 1989221"/>
              <a:gd name="connsiteY0" fmla="*/ 0 h 2378242"/>
              <a:gd name="connsiteX1" fmla="*/ 1989221 w 1989221"/>
              <a:gd name="connsiteY1" fmla="*/ 0 h 2378242"/>
              <a:gd name="connsiteX2" fmla="*/ 1989221 w 1989221"/>
              <a:gd name="connsiteY2" fmla="*/ 2378242 h 2378242"/>
              <a:gd name="connsiteX3" fmla="*/ 0 w 1989221"/>
              <a:gd name="connsiteY3" fmla="*/ 2378242 h 2378242"/>
              <a:gd name="connsiteX4" fmla="*/ 0 w 1989221"/>
              <a:gd name="connsiteY4" fmla="*/ 0 h 2378242"/>
              <a:gd name="connsiteX0" fmla="*/ 0 w 10443410"/>
              <a:gd name="connsiteY0" fmla="*/ 0 h 2378242"/>
              <a:gd name="connsiteX1" fmla="*/ 10443410 w 10443410"/>
              <a:gd name="connsiteY1" fmla="*/ 569495 h 2378242"/>
              <a:gd name="connsiteX2" fmla="*/ 1989221 w 10443410"/>
              <a:gd name="connsiteY2" fmla="*/ 2378242 h 2378242"/>
              <a:gd name="connsiteX3" fmla="*/ 0 w 10443410"/>
              <a:gd name="connsiteY3" fmla="*/ 2378242 h 2378242"/>
              <a:gd name="connsiteX4" fmla="*/ 0 w 10443410"/>
              <a:gd name="connsiteY4" fmla="*/ 0 h 2378242"/>
              <a:gd name="connsiteX0" fmla="*/ 0 w 10443410"/>
              <a:gd name="connsiteY0" fmla="*/ 0 h 2378242"/>
              <a:gd name="connsiteX1" fmla="*/ 10443410 w 10443410"/>
              <a:gd name="connsiteY1" fmla="*/ 569495 h 2378242"/>
              <a:gd name="connsiteX2" fmla="*/ 10419347 w 10443410"/>
              <a:gd name="connsiteY2" fmla="*/ 2121568 h 2378242"/>
              <a:gd name="connsiteX3" fmla="*/ 0 w 10443410"/>
              <a:gd name="connsiteY3" fmla="*/ 2378242 h 2378242"/>
              <a:gd name="connsiteX4" fmla="*/ 0 w 10443410"/>
              <a:gd name="connsiteY4" fmla="*/ 0 h 2378242"/>
              <a:gd name="connsiteX0" fmla="*/ 0 w 10443410"/>
              <a:gd name="connsiteY0" fmla="*/ 0 h 2121568"/>
              <a:gd name="connsiteX1" fmla="*/ 10443410 w 10443410"/>
              <a:gd name="connsiteY1" fmla="*/ 569495 h 2121568"/>
              <a:gd name="connsiteX2" fmla="*/ 10419347 w 10443410"/>
              <a:gd name="connsiteY2" fmla="*/ 2121568 h 2121568"/>
              <a:gd name="connsiteX3" fmla="*/ 8598568 w 10443410"/>
              <a:gd name="connsiteY3" fmla="*/ 2025315 h 2121568"/>
              <a:gd name="connsiteX4" fmla="*/ 0 w 10443410"/>
              <a:gd name="connsiteY4" fmla="*/ 0 h 2121568"/>
              <a:gd name="connsiteX0" fmla="*/ 0 w 2566736"/>
              <a:gd name="connsiteY0" fmla="*/ 360947 h 1552073"/>
              <a:gd name="connsiteX1" fmla="*/ 2566736 w 2566736"/>
              <a:gd name="connsiteY1" fmla="*/ 0 h 1552073"/>
              <a:gd name="connsiteX2" fmla="*/ 2542673 w 2566736"/>
              <a:gd name="connsiteY2" fmla="*/ 1552073 h 1552073"/>
              <a:gd name="connsiteX3" fmla="*/ 721894 w 2566736"/>
              <a:gd name="connsiteY3" fmla="*/ 1455820 h 1552073"/>
              <a:gd name="connsiteX4" fmla="*/ 0 w 2566736"/>
              <a:gd name="connsiteY4" fmla="*/ 360947 h 1552073"/>
              <a:gd name="connsiteX0" fmla="*/ 0 w 2590800"/>
              <a:gd name="connsiteY0" fmla="*/ 1267326 h 1552073"/>
              <a:gd name="connsiteX1" fmla="*/ 2590800 w 2590800"/>
              <a:gd name="connsiteY1" fmla="*/ 0 h 1552073"/>
              <a:gd name="connsiteX2" fmla="*/ 2566737 w 2590800"/>
              <a:gd name="connsiteY2" fmla="*/ 1552073 h 1552073"/>
              <a:gd name="connsiteX3" fmla="*/ 745958 w 2590800"/>
              <a:gd name="connsiteY3" fmla="*/ 1455820 h 1552073"/>
              <a:gd name="connsiteX4" fmla="*/ 0 w 2590800"/>
              <a:gd name="connsiteY4" fmla="*/ 1267326 h 1552073"/>
              <a:gd name="connsiteX0" fmla="*/ 0 w 2590800"/>
              <a:gd name="connsiteY0" fmla="*/ 1267326 h 1552073"/>
              <a:gd name="connsiteX1" fmla="*/ 2590800 w 2590800"/>
              <a:gd name="connsiteY1" fmla="*/ 0 h 1552073"/>
              <a:gd name="connsiteX2" fmla="*/ 2566737 w 2590800"/>
              <a:gd name="connsiteY2" fmla="*/ 1552073 h 1552073"/>
              <a:gd name="connsiteX3" fmla="*/ 593558 w 2590800"/>
              <a:gd name="connsiteY3" fmla="*/ 1544051 h 1552073"/>
              <a:gd name="connsiteX4" fmla="*/ 0 w 2590800"/>
              <a:gd name="connsiteY4" fmla="*/ 1267326 h 1552073"/>
              <a:gd name="connsiteX0" fmla="*/ 0 w 2566737"/>
              <a:gd name="connsiteY0" fmla="*/ 1251284 h 1536031"/>
              <a:gd name="connsiteX1" fmla="*/ 2542673 w 2566737"/>
              <a:gd name="connsiteY1" fmla="*/ 0 h 1536031"/>
              <a:gd name="connsiteX2" fmla="*/ 2566737 w 2566737"/>
              <a:gd name="connsiteY2" fmla="*/ 1536031 h 1536031"/>
              <a:gd name="connsiteX3" fmla="*/ 593558 w 2566737"/>
              <a:gd name="connsiteY3" fmla="*/ 1528009 h 1536031"/>
              <a:gd name="connsiteX4" fmla="*/ 0 w 2566737"/>
              <a:gd name="connsiteY4" fmla="*/ 1251284 h 1536031"/>
              <a:gd name="connsiteX0" fmla="*/ 0 w 2542673"/>
              <a:gd name="connsiteY0" fmla="*/ 1251284 h 1528009"/>
              <a:gd name="connsiteX1" fmla="*/ 2542673 w 2542673"/>
              <a:gd name="connsiteY1" fmla="*/ 0 h 1528009"/>
              <a:gd name="connsiteX2" fmla="*/ 2502569 w 2542673"/>
              <a:gd name="connsiteY2" fmla="*/ 1487905 h 1528009"/>
              <a:gd name="connsiteX3" fmla="*/ 593558 w 2542673"/>
              <a:gd name="connsiteY3" fmla="*/ 1528009 h 1528009"/>
              <a:gd name="connsiteX4" fmla="*/ 0 w 2542673"/>
              <a:gd name="connsiteY4" fmla="*/ 1251284 h 1528009"/>
              <a:gd name="connsiteX0" fmla="*/ 0 w 2574758"/>
              <a:gd name="connsiteY0" fmla="*/ 1251284 h 1528009"/>
              <a:gd name="connsiteX1" fmla="*/ 2542673 w 2574758"/>
              <a:gd name="connsiteY1" fmla="*/ 0 h 1528009"/>
              <a:gd name="connsiteX2" fmla="*/ 2574758 w 2574758"/>
              <a:gd name="connsiteY2" fmla="*/ 1495926 h 1528009"/>
              <a:gd name="connsiteX3" fmla="*/ 593558 w 2574758"/>
              <a:gd name="connsiteY3" fmla="*/ 1528009 h 1528009"/>
              <a:gd name="connsiteX4" fmla="*/ 0 w 2574758"/>
              <a:gd name="connsiteY4" fmla="*/ 1251284 h 1528009"/>
              <a:gd name="connsiteX0" fmla="*/ 0 w 2566737"/>
              <a:gd name="connsiteY0" fmla="*/ 1251284 h 1544052"/>
              <a:gd name="connsiteX1" fmla="*/ 2542673 w 2566737"/>
              <a:gd name="connsiteY1" fmla="*/ 0 h 1544052"/>
              <a:gd name="connsiteX2" fmla="*/ 2566737 w 2566737"/>
              <a:gd name="connsiteY2" fmla="*/ 1544052 h 1544052"/>
              <a:gd name="connsiteX3" fmla="*/ 593558 w 2566737"/>
              <a:gd name="connsiteY3" fmla="*/ 1528009 h 1544052"/>
              <a:gd name="connsiteX4" fmla="*/ 0 w 2566737"/>
              <a:gd name="connsiteY4" fmla="*/ 1251284 h 1544052"/>
              <a:gd name="connsiteX0" fmla="*/ 0 w 2566737"/>
              <a:gd name="connsiteY0" fmla="*/ 1275347 h 1568115"/>
              <a:gd name="connsiteX1" fmla="*/ 2566736 w 2566737"/>
              <a:gd name="connsiteY1" fmla="*/ 0 h 1568115"/>
              <a:gd name="connsiteX2" fmla="*/ 2566737 w 2566737"/>
              <a:gd name="connsiteY2" fmla="*/ 1568115 h 1568115"/>
              <a:gd name="connsiteX3" fmla="*/ 593558 w 2566737"/>
              <a:gd name="connsiteY3" fmla="*/ 1552072 h 1568115"/>
              <a:gd name="connsiteX4" fmla="*/ 0 w 2566737"/>
              <a:gd name="connsiteY4" fmla="*/ 1275347 h 1568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6737" h="1568115">
                <a:moveTo>
                  <a:pt x="0" y="1275347"/>
                </a:moveTo>
                <a:lnTo>
                  <a:pt x="2566736" y="0"/>
                </a:lnTo>
                <a:cubicBezTo>
                  <a:pt x="2566736" y="522705"/>
                  <a:pt x="2566737" y="1045410"/>
                  <a:pt x="2566737" y="1568115"/>
                </a:cubicBezTo>
                <a:lnTo>
                  <a:pt x="593558" y="1552072"/>
                </a:lnTo>
                <a:lnTo>
                  <a:pt x="0" y="1275347"/>
                </a:lnTo>
                <a:close/>
              </a:path>
            </a:pathLst>
          </a:custGeom>
          <a:solidFill>
            <a:srgbClr val="97D700"/>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 name="Title 1"/>
          <p:cNvSpPr>
            <a:spLocks noGrp="1"/>
          </p:cNvSpPr>
          <p:nvPr userDrawn="1">
            <p:ph type="ctrTitle" hasCustomPrompt="1"/>
          </p:nvPr>
        </p:nvSpPr>
        <p:spPr>
          <a:xfrm>
            <a:off x="450888" y="1185555"/>
            <a:ext cx="5556212" cy="2139970"/>
          </a:xfrm>
          <a:prstGeom prst="rect">
            <a:avLst/>
          </a:prstGeom>
          <a:noFill/>
        </p:spPr>
        <p:txBody>
          <a:bodyPr vert="horz" lIns="0" tIns="0" rIns="0" bIns="0" rtlCol="0" anchor="b">
            <a:noAutofit/>
          </a:bodyPr>
          <a:lstStyle>
            <a:lvl1pPr>
              <a:defRPr lang="en-US" sz="6600" dirty="0">
                <a:solidFill>
                  <a:schemeClr val="accent3"/>
                </a:solidFill>
              </a:defRPr>
            </a:lvl1pPr>
          </a:lstStyle>
          <a:p>
            <a:pPr marL="0" lvl="0"/>
            <a:r>
              <a:rPr lang="en-US"/>
              <a:t>Title</a:t>
            </a:r>
          </a:p>
        </p:txBody>
      </p:sp>
      <p:sp>
        <p:nvSpPr>
          <p:cNvPr id="3" name="Subtitle 2"/>
          <p:cNvSpPr>
            <a:spLocks noGrp="1"/>
          </p:cNvSpPr>
          <p:nvPr userDrawn="1">
            <p:ph type="subTitle" idx="1"/>
          </p:nvPr>
        </p:nvSpPr>
        <p:spPr>
          <a:xfrm>
            <a:off x="450888" y="3456244"/>
            <a:ext cx="5556212" cy="471371"/>
          </a:xfrm>
          <a:prstGeom prst="rect">
            <a:avLst/>
          </a:prstGeom>
        </p:spPr>
        <p:txBody>
          <a:bodyPr vert="horz" lIns="0" tIns="0" rIns="0" bIns="0" rtlCol="0">
            <a:noAutofit/>
          </a:bodyPr>
          <a:lstStyle>
            <a:lvl1pPr marL="0" indent="0">
              <a:buNone/>
              <a:defRPr lang="en-US" sz="1800" dirty="0">
                <a:solidFill>
                  <a:schemeClr val="bg1"/>
                </a:solidFill>
              </a:defRPr>
            </a:lvl1pPr>
          </a:lstStyle>
          <a:p>
            <a:pPr lvl="0"/>
            <a:r>
              <a:rPr lang="en-US"/>
              <a:t>Click to edit Master subtitle style</a:t>
            </a:r>
          </a:p>
        </p:txBody>
      </p:sp>
      <p:pic>
        <p:nvPicPr>
          <p:cNvPr id="5" name="Picture 4">
            <a:extLst>
              <a:ext uri="{FF2B5EF4-FFF2-40B4-BE49-F238E27FC236}">
                <a16:creationId xmlns:a16="http://schemas.microsoft.com/office/drawing/2014/main" id="{519EC6C4-6728-0341-90CA-0ADD37CDA4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88549" y="320899"/>
            <a:ext cx="713491" cy="774000"/>
          </a:xfrm>
          <a:prstGeom prst="rect">
            <a:avLst/>
          </a:prstGeom>
        </p:spPr>
      </p:pic>
      <p:sp>
        <p:nvSpPr>
          <p:cNvPr id="110" name="Triangle 109">
            <a:extLst>
              <a:ext uri="{FF2B5EF4-FFF2-40B4-BE49-F238E27FC236}">
                <a16:creationId xmlns:a16="http://schemas.microsoft.com/office/drawing/2014/main" id="{AC8659DB-C345-584E-90B1-D1050F42160C}"/>
              </a:ext>
            </a:extLst>
          </p:cNvPr>
          <p:cNvSpPr/>
          <p:nvPr userDrawn="1"/>
        </p:nvSpPr>
        <p:spPr>
          <a:xfrm rot="16200000">
            <a:off x="8404331" y="5295013"/>
            <a:ext cx="1281929" cy="1281929"/>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solidFill>
              </a:rPr>
              <a:t> </a:t>
            </a:r>
          </a:p>
        </p:txBody>
      </p:sp>
      <p:pic>
        <p:nvPicPr>
          <p:cNvPr id="7" name="Picture 6">
            <a:extLst>
              <a:ext uri="{FF2B5EF4-FFF2-40B4-BE49-F238E27FC236}">
                <a16:creationId xmlns:a16="http://schemas.microsoft.com/office/drawing/2014/main" id="{DE4EB66C-FE22-D445-9850-6CBDC94C8CF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7824" r="49744"/>
          <a:stretch/>
        </p:blipFill>
        <p:spPr>
          <a:xfrm rot="10800000">
            <a:off x="6483589" y="1520320"/>
            <a:ext cx="6141702" cy="5369442"/>
          </a:xfrm>
          <a:prstGeom prst="rect">
            <a:avLst/>
          </a:prstGeom>
        </p:spPr>
      </p:pic>
      <p:pic>
        <p:nvPicPr>
          <p:cNvPr id="8" name="Picture 7" descr="Logo, company name&#10;&#10;Description automatically generated">
            <a:extLst>
              <a:ext uri="{FF2B5EF4-FFF2-40B4-BE49-F238E27FC236}">
                <a16:creationId xmlns:a16="http://schemas.microsoft.com/office/drawing/2014/main" id="{2753A831-1225-7357-D5B9-3003E2331CC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0468" b="7007"/>
          <a:stretch/>
        </p:blipFill>
        <p:spPr>
          <a:xfrm>
            <a:off x="10480840" y="313382"/>
            <a:ext cx="713491" cy="774000"/>
          </a:xfrm>
          <a:prstGeom prst="rect">
            <a:avLst/>
          </a:prstGeom>
        </p:spPr>
      </p:pic>
      <p:pic>
        <p:nvPicPr>
          <p:cNvPr id="11" name="Picture 10" descr="Logo, company name&#10;&#10;Description automatically generated">
            <a:extLst>
              <a:ext uri="{FF2B5EF4-FFF2-40B4-BE49-F238E27FC236}">
                <a16:creationId xmlns:a16="http://schemas.microsoft.com/office/drawing/2014/main" id="{34CDADF1-4DFA-DE6E-95B5-1570D452408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554440" y="313382"/>
            <a:ext cx="774000" cy="774000"/>
          </a:xfrm>
          <a:prstGeom prst="rect">
            <a:avLst/>
          </a:prstGeom>
        </p:spPr>
      </p:pic>
    </p:spTree>
    <p:extLst>
      <p:ext uri="{BB962C8B-B14F-4D97-AF65-F5344CB8AC3E}">
        <p14:creationId xmlns:p14="http://schemas.microsoft.com/office/powerpoint/2010/main" val="672505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6A5C8-9FAD-4A32-B2BD-9D5DD5101B50}"/>
              </a:ext>
            </a:extLst>
          </p:cNvPr>
          <p:cNvSpPr/>
          <p:nvPr userDrawn="1"/>
        </p:nvSpPr>
        <p:spPr>
          <a:xfrm>
            <a:off x="0" y="0"/>
            <a:ext cx="7128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Picture Placeholder 4">
            <a:extLst>
              <a:ext uri="{FF2B5EF4-FFF2-40B4-BE49-F238E27FC236}">
                <a16:creationId xmlns:a16="http://schemas.microsoft.com/office/drawing/2014/main" id="{47081598-8EF9-4067-828C-DA3306F39365}"/>
              </a:ext>
            </a:extLst>
          </p:cNvPr>
          <p:cNvSpPr>
            <a:spLocks noGrp="1"/>
          </p:cNvSpPr>
          <p:nvPr>
            <p:ph type="pic" sz="quarter" idx="13"/>
          </p:nvPr>
        </p:nvSpPr>
        <p:spPr>
          <a:xfrm>
            <a:off x="7112926" y="0"/>
            <a:ext cx="3708000" cy="6858000"/>
          </a:xfrm>
        </p:spPr>
        <p:txBody>
          <a:bodyPr/>
          <a:lstStyle/>
          <a:p>
            <a:r>
              <a:rPr lang="en-GB"/>
              <a:t>Click icon to add picture</a:t>
            </a:r>
            <a:endParaRPr lang="en-AU"/>
          </a:p>
        </p:txBody>
      </p:sp>
      <p:sp>
        <p:nvSpPr>
          <p:cNvPr id="2" name="Title 1"/>
          <p:cNvSpPr>
            <a:spLocks noGrp="1"/>
          </p:cNvSpPr>
          <p:nvPr>
            <p:ph type="ctrTitle" hasCustomPrompt="1"/>
          </p:nvPr>
        </p:nvSpPr>
        <p:spPr>
          <a:xfrm>
            <a:off x="540000" y="1118380"/>
            <a:ext cx="4500000" cy="2679008"/>
          </a:xfrm>
          <a:ln>
            <a:noFill/>
          </a:ln>
        </p:spPr>
        <p:txBody>
          <a:bodyPr anchor="b">
            <a:normAutofit/>
          </a:bodyPr>
          <a:lstStyle>
            <a:lvl1pPr algn="l">
              <a:lnSpc>
                <a:spcPct val="90000"/>
              </a:lnSpc>
              <a:defRPr sz="4800">
                <a:solidFill>
                  <a:schemeClr val="bg1"/>
                </a:solidFill>
              </a:defRPr>
            </a:lvl1pPr>
          </a:lstStyle>
          <a:p>
            <a:r>
              <a:rPr lang="en-US"/>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3960000"/>
            <a:ext cx="4500000" cy="1176813"/>
          </a:xfrm>
        </p:spPr>
        <p:txBody>
          <a:bodyPr anchor="t">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5220000" y="3960000"/>
            <a:ext cx="1892926" cy="1176813"/>
          </a:xfrm>
        </p:spPr>
        <p:txBody>
          <a:bodyPr>
            <a:noAutofit/>
          </a:bodyPr>
          <a:lstStyle>
            <a:lvl1pPr>
              <a:lnSpc>
                <a:spcPct val="100000"/>
              </a:lnSpc>
              <a:spcAft>
                <a:spcPts val="0"/>
              </a:spcAft>
              <a:defRPr sz="1600" b="0">
                <a:solidFill>
                  <a:schemeClr val="bg1"/>
                </a:solidFill>
                <a:latin typeface="Public Sans" pitchFamily="2" charset="0"/>
              </a:defRPr>
            </a:lvl1pPr>
            <a:lvl2pPr>
              <a:lnSpc>
                <a:spcPct val="100000"/>
              </a:lnSpc>
              <a:spcAft>
                <a:spcPts val="0"/>
              </a:spcAft>
              <a:defRPr sz="160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a:p>
            <a:pPr lvl="1"/>
            <a:r>
              <a:rPr lang="en-US"/>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540000" y="6120001"/>
            <a:ext cx="2700000" cy="280136"/>
          </a:xfrm>
        </p:spPr>
        <p:txBody>
          <a:bodyPr anchor="t">
            <a:noAutofit/>
          </a:bodyPr>
          <a:lstStyle>
            <a:lvl1pPr algn="l">
              <a:defRPr sz="16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20" name="Footer Placeholder 4">
            <a:extLst>
              <a:ext uri="{FF2B5EF4-FFF2-40B4-BE49-F238E27FC236}">
                <a16:creationId xmlns:a16="http://schemas.microsoft.com/office/drawing/2014/main" id="{E3775B0C-7FFD-4E7F-AC26-D5F1E787B1CC}"/>
              </a:ext>
            </a:extLst>
          </p:cNvPr>
          <p:cNvSpPr>
            <a:spLocks noGrp="1"/>
          </p:cNvSpPr>
          <p:nvPr>
            <p:ph type="ftr" sz="quarter" idx="3"/>
          </p:nvPr>
        </p:nvSpPr>
        <p:spPr>
          <a:xfrm>
            <a:off x="540000" y="359999"/>
            <a:ext cx="4500000" cy="512197"/>
          </a:xfrm>
          <a:prstGeom prst="rect">
            <a:avLst/>
          </a:prstGeom>
        </p:spPr>
        <p:txBody>
          <a:bodyPr vert="horz" lIns="0" tIns="0" rIns="0" bIns="0" rtlCol="0" anchor="t"/>
          <a:lstStyle>
            <a:lvl1pPr algn="l">
              <a:defRPr sz="1200">
                <a:solidFill>
                  <a:schemeClr val="bg1"/>
                </a:solidFill>
                <a:latin typeface="Public Sans" pitchFamily="2" charset="0"/>
              </a:defRPr>
            </a:lvl1pPr>
          </a:lstStyle>
          <a:p>
            <a:r>
              <a:rPr lang="en-US"/>
              <a:t>Descriptor</a:t>
            </a:r>
            <a:endParaRPr lang="en-AU"/>
          </a:p>
        </p:txBody>
      </p:sp>
      <p:cxnSp>
        <p:nvCxnSpPr>
          <p:cNvPr id="12" name="Straight Connector 11">
            <a:extLst>
              <a:ext uri="{FF2B5EF4-FFF2-40B4-BE49-F238E27FC236}">
                <a16:creationId xmlns:a16="http://schemas.microsoft.com/office/drawing/2014/main" id="{3283C022-C11C-47A8-B2C6-38BBC7F57777}"/>
              </a:ext>
            </a:extLst>
          </p:cNvPr>
          <p:cNvCxnSpPr>
            <a:cxnSpLocks/>
          </p:cNvCxnSpPr>
          <p:nvPr userDrawn="1"/>
        </p:nvCxnSpPr>
        <p:spPr>
          <a:xfrm>
            <a:off x="360000" y="360000"/>
            <a:ext cx="0" cy="601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9414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1C1630E-75DD-4988-B412-5BC99B5B5062}"/>
              </a:ext>
            </a:extLst>
          </p:cNvPr>
          <p:cNvSpPr/>
          <p:nvPr userDrawn="1"/>
        </p:nvSpPr>
        <p:spPr>
          <a:xfrm>
            <a:off x="-1" y="3330000"/>
            <a:ext cx="12192001" cy="3528000"/>
          </a:xfrm>
          <a:prstGeom prst="rect">
            <a:avLst/>
          </a:prstGeom>
          <a:solidFill>
            <a:srgbClr val="630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12" name="Rectangle 11">
            <a:extLst>
              <a:ext uri="{FF2B5EF4-FFF2-40B4-BE49-F238E27FC236}">
                <a16:creationId xmlns:a16="http://schemas.microsoft.com/office/drawing/2014/main" id="{106A6961-24E6-4839-AA27-A340B1809347}"/>
              </a:ext>
            </a:extLst>
          </p:cNvPr>
          <p:cNvSpPr/>
          <p:nvPr userDrawn="1"/>
        </p:nvSpPr>
        <p:spPr>
          <a:xfrm>
            <a:off x="-1" y="0"/>
            <a:ext cx="12192001" cy="1566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4" name="Rectangle 3">
            <a:extLst>
              <a:ext uri="{FF2B5EF4-FFF2-40B4-BE49-F238E27FC236}">
                <a16:creationId xmlns:a16="http://schemas.microsoft.com/office/drawing/2014/main" id="{E57A2D9F-61E4-43DD-AEE4-7DB03212C80F}"/>
              </a:ext>
            </a:extLst>
          </p:cNvPr>
          <p:cNvSpPr/>
          <p:nvPr userDrawn="1"/>
        </p:nvSpPr>
        <p:spPr>
          <a:xfrm>
            <a:off x="-1" y="1566000"/>
            <a:ext cx="12192001" cy="176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hasCustomPrompt="1"/>
          </p:nvPr>
        </p:nvSpPr>
        <p:spPr>
          <a:xfrm>
            <a:off x="360000" y="3600000"/>
            <a:ext cx="7200000" cy="2387600"/>
          </a:xfrm>
          <a:ln>
            <a:noFill/>
          </a:ln>
        </p:spPr>
        <p:txBody>
          <a:bodyPr anchor="t">
            <a:normAutofit/>
          </a:bodyPr>
          <a:lstStyle>
            <a:lvl1pPr algn="l">
              <a:lnSpc>
                <a:spcPct val="90000"/>
              </a:lnSpc>
              <a:defRPr sz="4800">
                <a:solidFill>
                  <a:schemeClr val="bg1"/>
                </a:solidFill>
              </a:defRPr>
            </a:lvl1pPr>
          </a:lstStyle>
          <a:p>
            <a:r>
              <a:rPr lang="en-US"/>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59999" y="1908000"/>
            <a:ext cx="7200000" cy="1089583"/>
          </a:xfrm>
        </p:spPr>
        <p:txBody>
          <a:bodyPr>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4" name="Footer Placeholder 4">
            <a:extLst>
              <a:ext uri="{FF2B5EF4-FFF2-40B4-BE49-F238E27FC236}">
                <a16:creationId xmlns:a16="http://schemas.microsoft.com/office/drawing/2014/main" id="{4C49F10D-4964-4C13-BDFD-A701813832E9}"/>
              </a:ext>
            </a:extLst>
          </p:cNvPr>
          <p:cNvSpPr>
            <a:spLocks noGrp="1"/>
          </p:cNvSpPr>
          <p:nvPr>
            <p:ph type="ftr" sz="quarter" idx="3"/>
          </p:nvPr>
        </p:nvSpPr>
        <p:spPr>
          <a:xfrm>
            <a:off x="360000" y="6444000"/>
            <a:ext cx="4500000" cy="216000"/>
          </a:xfrm>
          <a:prstGeom prst="rect">
            <a:avLst/>
          </a:prstGeom>
        </p:spPr>
        <p:txBody>
          <a:bodyPr vert="horz" lIns="0" tIns="0" rIns="0" bIns="0" rtlCol="0" anchor="t"/>
          <a:lstStyle>
            <a:lvl1pPr algn="l">
              <a:defRPr sz="1400">
                <a:solidFill>
                  <a:schemeClr val="bg1"/>
                </a:solidFill>
                <a:latin typeface="Public Sans" pitchFamily="2" charset="0"/>
              </a:defRPr>
            </a:lvl1pPr>
          </a:lstStyle>
          <a:p>
            <a:r>
              <a:rPr lang="en-US"/>
              <a:t>Descriptor</a:t>
            </a:r>
            <a:endParaRPr lang="en-AU"/>
          </a:p>
        </p:txBody>
      </p:sp>
      <p:sp>
        <p:nvSpPr>
          <p:cNvPr id="5" name="Text Placeholder 4">
            <a:extLst>
              <a:ext uri="{FF2B5EF4-FFF2-40B4-BE49-F238E27FC236}">
                <a16:creationId xmlns:a16="http://schemas.microsoft.com/office/drawing/2014/main" id="{38EDD08B-0E5C-4DF0-9C56-CC522D170EAA}"/>
              </a:ext>
            </a:extLst>
          </p:cNvPr>
          <p:cNvSpPr>
            <a:spLocks noGrp="1"/>
          </p:cNvSpPr>
          <p:nvPr>
            <p:ph type="body" sz="quarter" idx="11" hasCustomPrompt="1"/>
          </p:nvPr>
        </p:nvSpPr>
        <p:spPr>
          <a:xfrm>
            <a:off x="9178925" y="4071600"/>
            <a:ext cx="2778613" cy="2786400"/>
          </a:xfrm>
        </p:spPr>
        <p:txBody>
          <a:bodyPr anchor="b">
            <a:noAutofit/>
          </a:bodyPr>
          <a:lstStyle>
            <a:lvl1pPr algn="r">
              <a:lnSpc>
                <a:spcPct val="80000"/>
              </a:lnSpc>
              <a:spcAft>
                <a:spcPts val="0"/>
              </a:spcAft>
              <a:defRPr sz="19000">
                <a:solidFill>
                  <a:schemeClr val="bg1"/>
                </a:solidFill>
                <a:latin typeface="Public Sans"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10" name="Picture 9" descr="NSW Government logo">
            <a:extLst>
              <a:ext uri="{FF2B5EF4-FFF2-40B4-BE49-F238E27FC236}">
                <a16:creationId xmlns:a16="http://schemas.microsoft.com/office/drawing/2014/main" id="{4614E832-4BCC-4853-BB8C-E93D74BE52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1200" y="360000"/>
            <a:ext cx="630000" cy="685525"/>
          </a:xfrm>
          <a:prstGeom prst="rect">
            <a:avLst/>
          </a:prstGeom>
        </p:spPr>
      </p:pic>
    </p:spTree>
    <p:extLst>
      <p:ext uri="{BB962C8B-B14F-4D97-AF65-F5344CB8AC3E}">
        <p14:creationId xmlns:p14="http://schemas.microsoft.com/office/powerpoint/2010/main" val="4282873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40000" y="4104000"/>
            <a:ext cx="10242886" cy="1009606"/>
          </a:xfrm>
          <a:ln>
            <a:noFill/>
          </a:ln>
        </p:spPr>
        <p:txBody>
          <a:bodyPr anchor="t">
            <a:normAutofit/>
          </a:bodyPr>
          <a:lstStyle>
            <a:lvl1pPr algn="l">
              <a:lnSpc>
                <a:spcPct val="90000"/>
              </a:lnSpc>
              <a:defRPr sz="4800">
                <a:solidFill>
                  <a:schemeClr val="bg2"/>
                </a:solidFill>
              </a:defRPr>
            </a:lvl1pPr>
          </a:lstStyle>
          <a:p>
            <a:r>
              <a:rPr lang="en-US"/>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5652000"/>
            <a:ext cx="10242886" cy="523717"/>
          </a:xfrm>
        </p:spPr>
        <p:txBody>
          <a:bodyPr>
            <a:noAutofit/>
          </a:bodyPr>
          <a:lstStyle>
            <a:lvl1pPr>
              <a:defRPr sz="2000">
                <a:solidFill>
                  <a:schemeClr val="bg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4" name="Footer Placeholder 4">
            <a:extLst>
              <a:ext uri="{FF2B5EF4-FFF2-40B4-BE49-F238E27FC236}">
                <a16:creationId xmlns:a16="http://schemas.microsoft.com/office/drawing/2014/main" id="{4C49F10D-4964-4C13-BDFD-A701813832E9}"/>
              </a:ext>
            </a:extLst>
          </p:cNvPr>
          <p:cNvSpPr>
            <a:spLocks noGrp="1"/>
          </p:cNvSpPr>
          <p:nvPr>
            <p:ph type="ftr" sz="quarter" idx="3"/>
          </p:nvPr>
        </p:nvSpPr>
        <p:spPr>
          <a:xfrm>
            <a:off x="360000" y="6444000"/>
            <a:ext cx="4500000" cy="216000"/>
          </a:xfrm>
          <a:prstGeom prst="rect">
            <a:avLst/>
          </a:prstGeom>
        </p:spPr>
        <p:txBody>
          <a:bodyPr vert="horz" lIns="0" tIns="0" rIns="0" bIns="0" rtlCol="0" anchor="t"/>
          <a:lstStyle>
            <a:lvl1pPr algn="l">
              <a:defRPr sz="1400">
                <a:solidFill>
                  <a:schemeClr val="bg2"/>
                </a:solidFill>
                <a:latin typeface="Public Sans" pitchFamily="2" charset="0"/>
              </a:defRPr>
            </a:lvl1pPr>
          </a:lstStyle>
          <a:p>
            <a:r>
              <a:rPr lang="en-US"/>
              <a:t>Descriptor</a:t>
            </a:r>
            <a:endParaRPr lang="en-AU"/>
          </a:p>
        </p:txBody>
      </p:sp>
      <p:sp>
        <p:nvSpPr>
          <p:cNvPr id="5" name="Text Placeholder 4">
            <a:extLst>
              <a:ext uri="{FF2B5EF4-FFF2-40B4-BE49-F238E27FC236}">
                <a16:creationId xmlns:a16="http://schemas.microsoft.com/office/drawing/2014/main" id="{38EDD08B-0E5C-4DF0-9C56-CC522D170EAA}"/>
              </a:ext>
            </a:extLst>
          </p:cNvPr>
          <p:cNvSpPr>
            <a:spLocks noGrp="1"/>
          </p:cNvSpPr>
          <p:nvPr>
            <p:ph type="body" sz="quarter" idx="11" hasCustomPrompt="1"/>
          </p:nvPr>
        </p:nvSpPr>
        <p:spPr>
          <a:xfrm>
            <a:off x="540000" y="360000"/>
            <a:ext cx="2778613" cy="2786400"/>
          </a:xfrm>
        </p:spPr>
        <p:txBody>
          <a:bodyPr anchor="t">
            <a:noAutofit/>
          </a:bodyPr>
          <a:lstStyle>
            <a:lvl1pPr algn="l">
              <a:lnSpc>
                <a:spcPct val="80000"/>
              </a:lnSpc>
              <a:spcAft>
                <a:spcPts val="0"/>
              </a:spcAft>
              <a:defRPr sz="19000">
                <a:solidFill>
                  <a:schemeClr val="bg2"/>
                </a:solidFill>
                <a:latin typeface="Public Sans"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cxnSp>
        <p:nvCxnSpPr>
          <p:cNvPr id="15" name="Straight Connector 14">
            <a:extLst>
              <a:ext uri="{FF2B5EF4-FFF2-40B4-BE49-F238E27FC236}">
                <a16:creationId xmlns:a16="http://schemas.microsoft.com/office/drawing/2014/main" id="{140FCFB7-2251-4DE7-B878-A07B57992F00}"/>
              </a:ext>
            </a:extLst>
          </p:cNvPr>
          <p:cNvCxnSpPr>
            <a:cxnSpLocks/>
          </p:cNvCxnSpPr>
          <p:nvPr userDrawn="1"/>
        </p:nvCxnSpPr>
        <p:spPr>
          <a:xfrm>
            <a:off x="360000" y="360000"/>
            <a:ext cx="0" cy="5976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8" descr="NSW Government logo">
            <a:extLst>
              <a:ext uri="{FF2B5EF4-FFF2-40B4-BE49-F238E27FC236}">
                <a16:creationId xmlns:a16="http://schemas.microsoft.com/office/drawing/2014/main" id="{27C4C535-7E4B-4B48-BCD8-F680CCDFEE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1200" y="360000"/>
            <a:ext cx="630000" cy="685525"/>
          </a:xfrm>
          <a:prstGeom prst="rect">
            <a:avLst/>
          </a:prstGeom>
        </p:spPr>
      </p:pic>
    </p:spTree>
    <p:extLst>
      <p:ext uri="{BB962C8B-B14F-4D97-AF65-F5344CB8AC3E}">
        <p14:creationId xmlns:p14="http://schemas.microsoft.com/office/powerpoint/2010/main" val="1443849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s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A8E2-73B2-4BCE-A537-BD98BFA45482}"/>
              </a:ext>
            </a:extLst>
          </p:cNvPr>
          <p:cNvSpPr/>
          <p:nvPr userDrawn="1"/>
        </p:nvSpPr>
        <p:spPr>
          <a:xfrm>
            <a:off x="0" y="1602000"/>
            <a:ext cx="12192000" cy="5256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60000" y="360000"/>
            <a:ext cx="9720000" cy="1009652"/>
          </a:xfrm>
        </p:spPr>
        <p:txBody>
          <a:bodyPr/>
          <a:lstStyle/>
          <a:p>
            <a:r>
              <a:rPr lang="en-GB"/>
              <a:t>Click to edit Master title style</a:t>
            </a:r>
            <a:endParaRPr lang="en-US"/>
          </a:p>
        </p:txBody>
      </p:sp>
      <p:sp>
        <p:nvSpPr>
          <p:cNvPr id="5" name="Footer Placeholder 4"/>
          <p:cNvSpPr>
            <a:spLocks noGrp="1"/>
          </p:cNvSpPr>
          <p:nvPr>
            <p:ph type="ftr" sz="quarter" idx="11"/>
          </p:nvPr>
        </p:nvSpPr>
        <p:spPr>
          <a:xfrm>
            <a:off x="360000" y="6444000"/>
            <a:ext cx="6720000" cy="252000"/>
          </a:xfrm>
        </p:spPr>
        <p:txBody>
          <a:bodyPr/>
          <a:lstStyle/>
          <a:p>
            <a:r>
              <a:rPr lang="en-US"/>
              <a:t>Descriptor</a:t>
            </a:r>
            <a:endParaRPr lang="en-AU"/>
          </a:p>
        </p:txBody>
      </p:sp>
      <p:sp>
        <p:nvSpPr>
          <p:cNvPr id="6" name="Slide Number Placeholder 5"/>
          <p:cNvSpPr>
            <a:spLocks noGrp="1"/>
          </p:cNvSpPr>
          <p:nvPr>
            <p:ph type="sldNum" sz="quarter" idx="12"/>
          </p:nvPr>
        </p:nvSpPr>
        <p:spPr>
          <a:xfrm>
            <a:off x="11317458" y="6516000"/>
            <a:ext cx="490542" cy="180000"/>
          </a:xfrm>
        </p:spPr>
        <p:txBody>
          <a:bodyPr/>
          <a:lstStyle/>
          <a:p>
            <a:fld id="{10A01DC5-1685-4615-8240-15192985C6A2}" type="slidenum">
              <a:rPr lang="en-AU" smtClean="0"/>
              <a:t>‹#›</a:t>
            </a:fld>
            <a:endParaRPr lang="en-AU"/>
          </a:p>
        </p:txBody>
      </p:sp>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3" y="1800001"/>
            <a:ext cx="11447462" cy="4409998"/>
          </a:xfrm>
        </p:spPr>
        <p:txBody>
          <a:bodyPr/>
          <a:lstStyle/>
          <a:p>
            <a:r>
              <a:rPr lang="en-GB"/>
              <a:t>Click icon to add table</a:t>
            </a:r>
            <a:endParaRPr lang="en-AU"/>
          </a:p>
        </p:txBody>
      </p:sp>
    </p:spTree>
    <p:extLst>
      <p:ext uri="{BB962C8B-B14F-4D97-AF65-F5344CB8AC3E}">
        <p14:creationId xmlns:p14="http://schemas.microsoft.com/office/powerpoint/2010/main" val="3565172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9720000" cy="1009652"/>
          </a:xfrm>
        </p:spPr>
        <p:txBody>
          <a:bodyPr/>
          <a:lstStyle/>
          <a:p>
            <a:r>
              <a:rPr lang="en-GB"/>
              <a:t>Click to edit Master title style</a:t>
            </a:r>
            <a:endParaRPr lang="en-US"/>
          </a:p>
        </p:txBody>
      </p:sp>
      <p:sp>
        <p:nvSpPr>
          <p:cNvPr id="5" name="Footer Placeholder 4"/>
          <p:cNvSpPr>
            <a:spLocks noGrp="1"/>
          </p:cNvSpPr>
          <p:nvPr>
            <p:ph type="ftr" sz="quarter" idx="11"/>
          </p:nvPr>
        </p:nvSpPr>
        <p:spPr/>
        <p:txBody>
          <a:bodyPr/>
          <a:lstStyle/>
          <a:p>
            <a:r>
              <a:rPr lang="en-US"/>
              <a:t>Descriptor</a:t>
            </a:r>
            <a:endParaRPr lang="en-AU"/>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3" y="1620000"/>
            <a:ext cx="11447462" cy="4500000"/>
          </a:xfrm>
        </p:spPr>
        <p:txBody>
          <a:bodyPr/>
          <a:lstStyle/>
          <a:p>
            <a:r>
              <a:rPr lang="en-GB"/>
              <a:t>Click icon to add table</a:t>
            </a:r>
            <a:endParaRPr lang="en-AU"/>
          </a:p>
        </p:txBody>
      </p:sp>
    </p:spTree>
    <p:extLst>
      <p:ext uri="{BB962C8B-B14F-4D97-AF65-F5344CB8AC3E}">
        <p14:creationId xmlns:p14="http://schemas.microsoft.com/office/powerpoint/2010/main" val="25057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9720000" cy="1009652"/>
          </a:xfrm>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11"/>
          </p:nvPr>
        </p:nvSpPr>
        <p:spPr/>
        <p:txBody>
          <a:bodyPr/>
          <a:lstStyle/>
          <a:p>
            <a:r>
              <a:rPr lang="en-US"/>
              <a:t>Descriptor</a:t>
            </a:r>
            <a:endParaRPr lang="en-AU"/>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cxnSp>
        <p:nvCxnSpPr>
          <p:cNvPr id="7" name="Straight Connector 6">
            <a:extLst>
              <a:ext uri="{FF2B5EF4-FFF2-40B4-BE49-F238E27FC236}">
                <a16:creationId xmlns:a16="http://schemas.microsoft.com/office/drawing/2014/main" id="{FDEA8E5D-F9A7-48AC-AF91-6754515E9D1B}"/>
              </a:ext>
            </a:extLst>
          </p:cNvPr>
          <p:cNvCxnSpPr/>
          <p:nvPr userDrawn="1"/>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3D7C65C-44E2-4933-BFBB-90BBEEAAAC45}"/>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407630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9720000" cy="1009652"/>
          </a:xfrm>
          <a:prstGeom prst="rect">
            <a:avLst/>
          </a:prstGeom>
        </p:spPr>
        <p:txBody>
          <a:bodyPr vert="horz" lIns="0" tIns="0" rIns="0" bIns="0" rtlCol="0" anchor="t">
            <a:normAutofit/>
          </a:bodyPr>
          <a:lstStyle/>
          <a:p>
            <a:r>
              <a:rPr lang="en-GB"/>
              <a:t>Click to edit Master title style</a:t>
            </a:r>
            <a:endParaRPr lang="en-US"/>
          </a:p>
        </p:txBody>
      </p:sp>
      <p:sp>
        <p:nvSpPr>
          <p:cNvPr id="3" name="Text Placeholder 2"/>
          <p:cNvSpPr>
            <a:spLocks noGrp="1"/>
          </p:cNvSpPr>
          <p:nvPr>
            <p:ph type="body" idx="1"/>
          </p:nvPr>
        </p:nvSpPr>
        <p:spPr>
          <a:xfrm>
            <a:off x="360000" y="1800000"/>
            <a:ext cx="11448000" cy="4351339"/>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3"/>
          </p:nvPr>
        </p:nvSpPr>
        <p:spPr>
          <a:xfrm>
            <a:off x="360000" y="6444000"/>
            <a:ext cx="6720000" cy="252000"/>
          </a:xfrm>
          <a:prstGeom prst="rect">
            <a:avLst/>
          </a:prstGeom>
        </p:spPr>
        <p:txBody>
          <a:bodyPr vert="horz" lIns="0" tIns="0" rIns="0" bIns="0" rtlCol="0" anchor="t"/>
          <a:lstStyle>
            <a:lvl1pPr algn="l">
              <a:defRPr sz="1400">
                <a:solidFill>
                  <a:schemeClr val="bg2"/>
                </a:solidFill>
                <a:latin typeface="Public Sans" pitchFamily="2" charset="0"/>
              </a:defRPr>
            </a:lvl1pPr>
          </a:lstStyle>
          <a:p>
            <a:r>
              <a:rPr lang="en-US"/>
              <a:t>Descriptor</a:t>
            </a:r>
            <a:endParaRPr lang="en-AU"/>
          </a:p>
        </p:txBody>
      </p:sp>
      <p:sp>
        <p:nvSpPr>
          <p:cNvPr id="6" name="Slide Number Placeholder 5"/>
          <p:cNvSpPr>
            <a:spLocks noGrp="1"/>
          </p:cNvSpPr>
          <p:nvPr>
            <p:ph type="sldNum" sz="quarter" idx="4"/>
          </p:nvPr>
        </p:nvSpPr>
        <p:spPr>
          <a:xfrm>
            <a:off x="11317458" y="6516000"/>
            <a:ext cx="490542"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
        <p:nvSpPr>
          <p:cNvPr id="9" name="TextBox 8">
            <a:extLst>
              <a:ext uri="{FF2B5EF4-FFF2-40B4-BE49-F238E27FC236}">
                <a16:creationId xmlns:a16="http://schemas.microsoft.com/office/drawing/2014/main" id="{E98AFF8C-6EAC-4301-9800-49DD3EDD38B8}"/>
              </a:ext>
            </a:extLst>
          </p:cNvPr>
          <p:cNvSpPr txBox="1"/>
          <p:nvPr userDrawn="1"/>
        </p:nvSpPr>
        <p:spPr>
          <a:xfrm>
            <a:off x="-2622931" y="14626"/>
            <a:ext cx="2544960" cy="5170646"/>
          </a:xfrm>
          <a:prstGeom prst="rect">
            <a:avLst/>
          </a:prstGeom>
          <a:noFill/>
        </p:spPr>
        <p:txBody>
          <a:bodyPr wrap="square" lIns="0" tIns="0" rIns="0" bIns="0" rtlCol="0">
            <a:spAutoFit/>
          </a:bodyPr>
          <a:lstStyle/>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CHOOSE A SLIDE STYLE FROM </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Home tab</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New Slide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Choose layout</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If layout goes awry, select Reset</a:t>
            </a: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TEXT</a:t>
            </a:r>
          </a:p>
          <a:p>
            <a:pPr marL="0" indent="0" algn="l">
              <a:buFont typeface="+mj-lt"/>
              <a:buNone/>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There are 5 levels of formatted text available.</a:t>
            </a:r>
          </a:p>
          <a:p>
            <a:pPr marL="0" indent="0" algn="l">
              <a:buFont typeface="+mj-lt"/>
              <a:buNone/>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Please move between text  levels using the increase/decrease button on the menu above.</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CHANGE SLIDE BACKGROUND/COLOUR</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Design Menu</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Format Background</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Select colour from palette OR</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Picture or Texture Fill</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Find image </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REPLACE IMAGE IN SHAPE OR ON PAGE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Right click on image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Change Picture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Select your image</a:t>
            </a:r>
          </a:p>
          <a:p>
            <a:pPr marL="0" indent="0" algn="l">
              <a:buFont typeface="+mj-lt"/>
              <a:buNone/>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OR</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Delete the image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Click on icon</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Find the new image</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TO REPOSITION IMAGE WITHIN SHAPE </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Click on image</a:t>
            </a:r>
          </a:p>
          <a:p>
            <a:pPr marL="239178" indent="-239178" algn="l">
              <a:buFont typeface="+mj-lt"/>
              <a:buAutoNum type="arabicPeriod"/>
            </a:pPr>
            <a:r>
              <a:rPr lang="en-US" sz="800" b="0" kern="1200" baseline="0" noProof="0">
                <a:solidFill>
                  <a:schemeClr val="bg1">
                    <a:lumMod val="65000"/>
                  </a:schemeClr>
                </a:solidFill>
                <a:latin typeface="Arial" panose="020B0604020202020204" pitchFamily="34" charset="0"/>
                <a:ea typeface="+mn-ea"/>
                <a:cs typeface="Arial" panose="020B0604020202020204" pitchFamily="34" charset="0"/>
              </a:rPr>
              <a:t>Picture Format menu</a:t>
            </a:r>
          </a:p>
          <a:p>
            <a:pPr marL="239178" indent="-239178" algn="l">
              <a:buFont typeface="+mj-lt"/>
              <a:buAutoNum type="arabicPeriod"/>
            </a:pPr>
            <a:r>
              <a:rPr lang="en-US" sz="800" b="0" kern="1200" baseline="0" noProof="0">
                <a:solidFill>
                  <a:schemeClr val="bg1">
                    <a:lumMod val="65000"/>
                  </a:schemeClr>
                </a:solidFill>
                <a:latin typeface="Arial" panose="020B0604020202020204" pitchFamily="34" charset="0"/>
                <a:ea typeface="+mn-ea"/>
                <a:cs typeface="Arial" panose="020B0604020202020204" pitchFamily="34" charset="0"/>
              </a:rPr>
              <a:t>Click on Crop button dropdown</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To fit the whole image inside select FIT</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To use only a portion select FILL then crop, move or resize image to show properly within shape.</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ADD/CHANGE FOOTER</a:t>
            </a:r>
          </a:p>
          <a:p>
            <a:pPr marL="239178" lvl="0" indent="-239178" algn="l" defTabSz="1219170" rtl="0" eaLnBrk="1" latinLnBrk="0" hangingPunct="1">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Insert Menu</a:t>
            </a:r>
          </a:p>
          <a:p>
            <a:pPr marL="239178" lvl="0" indent="-239178" algn="l" defTabSz="1219170" rtl="0" eaLnBrk="1" latinLnBrk="0" hangingPunct="1">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Header &amp; Footer</a:t>
            </a:r>
          </a:p>
          <a:p>
            <a:pPr marL="239178" lvl="0" indent="-239178" algn="l" defTabSz="1219170" rtl="0" eaLnBrk="1" latinLnBrk="0" hangingPunct="1">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Tick to activate/Untick to remove</a:t>
            </a:r>
          </a:p>
          <a:p>
            <a:pPr marL="239178" lvl="0" indent="-239178" algn="l" defTabSz="1219170" rtl="0" eaLnBrk="1" latinLnBrk="0" hangingPunct="1">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Change text</a:t>
            </a:r>
          </a:p>
        </p:txBody>
      </p:sp>
      <p:pic>
        <p:nvPicPr>
          <p:cNvPr id="11" name="Picture 10">
            <a:extLst>
              <a:ext uri="{FF2B5EF4-FFF2-40B4-BE49-F238E27FC236}">
                <a16:creationId xmlns:a16="http://schemas.microsoft.com/office/drawing/2014/main" id="{95497C0B-0C24-4334-9150-A2D01FE29EBB}"/>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2622930" y="1263563"/>
            <a:ext cx="632972" cy="215628"/>
          </a:xfrm>
          <a:prstGeom prst="rect">
            <a:avLst/>
          </a:prstGeom>
        </p:spPr>
      </p:pic>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4">
            <a:extLst>
              <a:ext uri="{28A0092B-C50C-407E-A947-70E740481C1C}">
                <a14:useLocalDpi xmlns:a14="http://schemas.microsoft.com/office/drawing/2010/main" val="0"/>
              </a:ext>
            </a:extLst>
          </a:blip>
          <a:stretch>
            <a:fillRect/>
          </a:stretch>
        </p:blipFill>
        <p:spPr>
          <a:xfrm>
            <a:off x="11221200" y="360000"/>
            <a:ext cx="630000" cy="685525"/>
          </a:xfrm>
          <a:prstGeom prst="rect">
            <a:avLst/>
          </a:prstGeom>
        </p:spPr>
      </p:pic>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661" r:id="rId1"/>
    <p:sldLayoutId id="2147483669" r:id="rId2"/>
    <p:sldLayoutId id="2147483668" r:id="rId3"/>
    <p:sldLayoutId id="2147483671" r:id="rId4"/>
    <p:sldLayoutId id="2147483673" r:id="rId5"/>
    <p:sldLayoutId id="2147483674" r:id="rId6"/>
    <p:sldLayoutId id="2147483675" r:id="rId7"/>
    <p:sldLayoutId id="2147483676" r:id="rId8"/>
    <p:sldLayoutId id="2147483662" r:id="rId9"/>
    <p:sldLayoutId id="2147483672" r:id="rId10"/>
    <p:sldLayoutId id="2147483677" r:id="rId11"/>
    <p:sldLayoutId id="2147483678" r:id="rId12"/>
    <p:sldLayoutId id="2147483664" r:id="rId13"/>
    <p:sldLayoutId id="2147483684" r:id="rId14"/>
    <p:sldLayoutId id="2147483679" r:id="rId15"/>
    <p:sldLayoutId id="2147483687" r:id="rId16"/>
    <p:sldLayoutId id="2147483680" r:id="rId17"/>
    <p:sldLayoutId id="2147483681" r:id="rId18"/>
    <p:sldLayoutId id="2147483682" r:id="rId19"/>
    <p:sldLayoutId id="2147483683" r:id="rId20"/>
    <p:sldLayoutId id="2147483685" r:id="rId21"/>
    <p:sldLayoutId id="2147483686" r:id="rId22"/>
    <p:sldLayoutId id="2147483665" r:id="rId23"/>
    <p:sldLayoutId id="2147483666" r:id="rId24"/>
    <p:sldLayoutId id="2147483667" r:id="rId25"/>
    <p:sldLayoutId id="2147483689" r:id="rId26"/>
    <p:sldLayoutId id="2147483690" r:id="rId27"/>
    <p:sldLayoutId id="2147483691" r:id="rId28"/>
    <p:sldLayoutId id="2147483692" r:id="rId29"/>
    <p:sldLayoutId id="2147483693" r:id="rId30"/>
    <p:sldLayoutId id="2147483694" r:id="rId31"/>
  </p:sldLayoutIdLst>
  <p:hf hdr="0" dt="0"/>
  <p:txStyles>
    <p:titleStyle>
      <a:lvl1pPr algn="l" defTabSz="914377" rtl="0" eaLnBrk="1" latinLnBrk="0" hangingPunct="1">
        <a:lnSpc>
          <a:spcPct val="90000"/>
        </a:lnSpc>
        <a:spcBef>
          <a:spcPct val="0"/>
        </a:spcBef>
        <a:buNone/>
        <a:defRPr sz="3600" kern="1200">
          <a:solidFill>
            <a:schemeClr val="tx1"/>
          </a:solidFill>
          <a:latin typeface="+mn-lt"/>
          <a:ea typeface="+mj-ea"/>
          <a:cs typeface="+mj-cs"/>
        </a:defRPr>
      </a:lvl1pPr>
    </p:titleStyle>
    <p:bodyStyle>
      <a:lvl1pPr marL="0" indent="0" algn="l" defTabSz="914377" rtl="0" eaLnBrk="1" latinLnBrk="0" hangingPunct="1">
        <a:lnSpc>
          <a:spcPct val="90000"/>
        </a:lnSpc>
        <a:spcBef>
          <a:spcPts val="0"/>
        </a:spcBef>
        <a:spcAft>
          <a:spcPts val="1200"/>
        </a:spcAft>
        <a:buFont typeface="Arial" panose="020B0604020202020204" pitchFamily="34" charset="0"/>
        <a:buNone/>
        <a:defRPr sz="2000" b="0" kern="1200">
          <a:solidFill>
            <a:schemeClr val="tx1"/>
          </a:solidFill>
          <a:latin typeface="+mj-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400" b="0" kern="1200">
          <a:solidFill>
            <a:schemeClr val="tx1"/>
          </a:solidFill>
          <a:latin typeface="Public Sans" pitchFamily="2" charset="0"/>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10.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www.sport.nsw.gov.au/grants/nsw-football-legacy-fund" TargetMode="External"/><Relationship Id="rId5" Type="http://schemas.openxmlformats.org/officeDocument/2006/relationships/hyperlink" Target="https://www.sport.nsw.gov.au/sites/default/files/2022-02/uci-rwc-wollongong-legacy-partnership-program-guidelines-2021-22.pdf"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0.png"/><Relationship Id="rId5" Type="http://schemas.openxmlformats.org/officeDocument/2006/relationships/image" Target="../media/image17.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7.xml"/><Relationship Id="rId7" Type="http://schemas.openxmlformats.org/officeDocument/2006/relationships/hyperlink" Target="mailto:grantsunit@sport.nsw.gov.au" TargetMode="Externa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8.jpeg"/><Relationship Id="rId5" Type="http://schemas.microsoft.com/office/2018/10/relationships/comments" Target="../comments/modernComment_102_D29281F9.xm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image" Target="../media/image12.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image" Target="../media/image13.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png"/><Relationship Id="rId5" Type="http://schemas.openxmlformats.org/officeDocument/2006/relationships/image" Target="../media/image1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15.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3.xml"/><Relationship Id="rId7" Type="http://schemas.openxmlformats.org/officeDocument/2006/relationships/hyperlink" Target="mailto:grantsunit@sport.nsw.gov.au"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6.jpeg"/><Relationship Id="rId5" Type="http://schemas.microsoft.com/office/2018/10/relationships/comments" Target="../comments/modernComment_13D_4A8E7B1E.xm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666C0CE-5149-4272-B098-4336C71D7260}"/>
              </a:ext>
            </a:extLst>
          </p:cNvPr>
          <p:cNvSpPr>
            <a:spLocks noGrp="1"/>
          </p:cNvSpPr>
          <p:nvPr>
            <p:ph type="ctrTitle"/>
          </p:nvPr>
        </p:nvSpPr>
        <p:spPr/>
        <p:txBody>
          <a:bodyPr anchor="t">
            <a:normAutofit fontScale="90000"/>
          </a:bodyPr>
          <a:lstStyle/>
          <a:p>
            <a:pPr algn="ctr"/>
            <a:r>
              <a:rPr lang="en-AU" sz="4800" dirty="0">
                <a:cs typeface="Arial"/>
              </a:rPr>
              <a:t>NSW Football Legacy Fund ROUND 2 – 2023/24</a:t>
            </a:r>
            <a:br>
              <a:rPr lang="en-AU" sz="4800" dirty="0">
                <a:cs typeface="Arial"/>
              </a:rPr>
            </a:br>
            <a:br>
              <a:rPr lang="en-AU" sz="4800" dirty="0">
                <a:cs typeface="Arial"/>
              </a:rPr>
            </a:br>
            <a:r>
              <a:rPr lang="en-AU" sz="4800" dirty="0">
                <a:cs typeface="Arial"/>
              </a:rPr>
              <a:t>INFRASTRUCTURE STREAM</a:t>
            </a:r>
            <a:br>
              <a:rPr lang="en-AU" sz="4800" dirty="0">
                <a:cs typeface="Arial"/>
              </a:rPr>
            </a:br>
            <a:endParaRPr lang="en-AU" sz="3000" dirty="0">
              <a:latin typeface="+mj-lt"/>
            </a:endParaRPr>
          </a:p>
        </p:txBody>
      </p:sp>
      <p:sp>
        <p:nvSpPr>
          <p:cNvPr id="9" name="Text Placeholder 8">
            <a:extLst>
              <a:ext uri="{FF2B5EF4-FFF2-40B4-BE49-F238E27FC236}">
                <a16:creationId xmlns:a16="http://schemas.microsoft.com/office/drawing/2014/main" id="{3044B33C-5717-4F17-9FB6-DE4C16359E6B}"/>
              </a:ext>
            </a:extLst>
          </p:cNvPr>
          <p:cNvSpPr>
            <a:spLocks noGrp="1"/>
          </p:cNvSpPr>
          <p:nvPr>
            <p:ph type="body" sz="quarter" idx="11"/>
          </p:nvPr>
        </p:nvSpPr>
        <p:spPr>
          <a:xfrm>
            <a:off x="254000" y="5485955"/>
            <a:ext cx="3600000" cy="1089858"/>
          </a:xfrm>
        </p:spPr>
        <p:txBody>
          <a:bodyPr anchor="b">
            <a:normAutofit/>
          </a:bodyPr>
          <a:lstStyle/>
          <a:p>
            <a:r>
              <a:rPr lang="en-AU" dirty="0">
                <a:solidFill>
                  <a:srgbClr val="FF0000"/>
                </a:solidFill>
              </a:rPr>
              <a:t>8 June 2023</a:t>
            </a:r>
          </a:p>
        </p:txBody>
      </p:sp>
      <p:sp>
        <p:nvSpPr>
          <p:cNvPr id="3" name="TextBox 2">
            <a:extLst>
              <a:ext uri="{FF2B5EF4-FFF2-40B4-BE49-F238E27FC236}">
                <a16:creationId xmlns:a16="http://schemas.microsoft.com/office/drawing/2014/main" id="{AE886BB2-2E6D-3944-7D4A-B4052A314514}"/>
              </a:ext>
            </a:extLst>
          </p:cNvPr>
          <p:cNvSpPr txBox="1"/>
          <p:nvPr/>
        </p:nvSpPr>
        <p:spPr>
          <a:xfrm>
            <a:off x="254000" y="4110401"/>
            <a:ext cx="7440560" cy="1200329"/>
          </a:xfrm>
          <a:prstGeom prst="rect">
            <a:avLst/>
          </a:prstGeom>
          <a:noFill/>
        </p:spPr>
        <p:txBody>
          <a:bodyPr wrap="square">
            <a:spAutoFit/>
          </a:bodyPr>
          <a:lstStyle/>
          <a:p>
            <a:r>
              <a:rPr lang="en-AU" sz="1800" cap="all" dirty="0">
                <a:solidFill>
                  <a:srgbClr val="EBEBEB"/>
                </a:solidFill>
                <a:latin typeface="Arial"/>
                <a:cs typeface="Arial"/>
              </a:rPr>
              <a:t>Information session – JUNE 2023</a:t>
            </a:r>
            <a:endParaRPr lang="en-AU" sz="1800" cap="all" dirty="0">
              <a:solidFill>
                <a:srgbClr val="EBEBEB"/>
              </a:solidFill>
              <a:cs typeface="Arial"/>
            </a:endParaRPr>
          </a:p>
          <a:p>
            <a:r>
              <a:rPr lang="en-AU" sz="1800" dirty="0">
                <a:solidFill>
                  <a:srgbClr val="EBEBEB"/>
                </a:solidFill>
                <a:latin typeface="Arial"/>
                <a:cs typeface="Arial"/>
              </a:rPr>
              <a:t>Nick Titcume</a:t>
            </a:r>
            <a:br>
              <a:rPr lang="en-AU" sz="1800" dirty="0">
                <a:solidFill>
                  <a:srgbClr val="EBEBEB"/>
                </a:solidFill>
                <a:latin typeface="Arial"/>
                <a:cs typeface="Arial"/>
              </a:rPr>
            </a:br>
            <a:r>
              <a:rPr lang="en-AU" sz="1800" dirty="0">
                <a:solidFill>
                  <a:srgbClr val="EBEBEB"/>
                </a:solidFill>
                <a:latin typeface="Arial"/>
                <a:cs typeface="Arial"/>
              </a:rPr>
              <a:t>Senior Project Officer - Major Sport Events</a:t>
            </a:r>
            <a:br>
              <a:rPr lang="en-AU" sz="1800" dirty="0">
                <a:solidFill>
                  <a:srgbClr val="EBEBEB"/>
                </a:solidFill>
                <a:latin typeface="Arial"/>
                <a:cs typeface="Arial"/>
              </a:rPr>
            </a:br>
            <a:r>
              <a:rPr lang="en-AU" sz="1800" dirty="0">
                <a:solidFill>
                  <a:srgbClr val="EBEBEB"/>
                </a:solidFill>
                <a:latin typeface="Arial"/>
                <a:cs typeface="Arial"/>
              </a:rPr>
              <a:t>Office of Sport</a:t>
            </a:r>
            <a:endParaRPr lang="en-US" sz="1800" dirty="0">
              <a:solidFill>
                <a:srgbClr val="EBEBEB"/>
              </a:solidFill>
              <a:latin typeface="Arial"/>
              <a:cs typeface="Arial"/>
            </a:endParaRPr>
          </a:p>
        </p:txBody>
      </p:sp>
      <p:pic>
        <p:nvPicPr>
          <p:cNvPr id="2" name="Audio 1">
            <a:hlinkClick r:id="" action="ppaction://media"/>
            <a:extLst>
              <a:ext uri="{FF2B5EF4-FFF2-40B4-BE49-F238E27FC236}">
                <a16:creationId xmlns:a16="http://schemas.microsoft.com/office/drawing/2014/main" id="{697A1D92-D604-AE36-019E-394AC5B4FE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67383244"/>
      </p:ext>
    </p:extLst>
  </p:cSld>
  <p:clrMapOvr>
    <a:masterClrMapping/>
  </p:clrMapOvr>
  <mc:AlternateContent xmlns:mc="http://schemas.openxmlformats.org/markup-compatibility/2006" xmlns:p14="http://schemas.microsoft.com/office/powerpoint/2010/main">
    <mc:Choice Requires="p14">
      <p:transition spd="slow" p14:dur="2000" advTm="9862"/>
    </mc:Choice>
    <mc:Fallback xmlns="">
      <p:transition spd="slow" advTm="9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5380" y="411129"/>
            <a:ext cx="11306173" cy="540310"/>
          </a:xfrm>
        </p:spPr>
        <p:txBody>
          <a:bodyPr/>
          <a:lstStyle/>
          <a:p>
            <a:r>
              <a:rPr lang="en-AU">
                <a:solidFill>
                  <a:schemeClr val="tx1"/>
                </a:solidFill>
              </a:rPr>
              <a:t>Required documents</a:t>
            </a:r>
            <a:endParaRPr lang="en-AU"/>
          </a:p>
        </p:txBody>
      </p:sp>
      <p:sp>
        <p:nvSpPr>
          <p:cNvPr id="9" name="Picture Placeholder 1">
            <a:extLst>
              <a:ext uri="{FF2B5EF4-FFF2-40B4-BE49-F238E27FC236}">
                <a16:creationId xmlns:a16="http://schemas.microsoft.com/office/drawing/2014/main" id="{23B415D1-8F66-4D94-90E9-6034DBFD94C7}"/>
              </a:ext>
            </a:extLst>
          </p:cNvPr>
          <p:cNvSpPr txBox="1">
            <a:spLocks/>
          </p:cNvSpPr>
          <p:nvPr/>
        </p:nvSpPr>
        <p:spPr>
          <a:xfrm>
            <a:off x="350548" y="951439"/>
            <a:ext cx="11075836" cy="5233113"/>
          </a:xfrm>
          <a:prstGeom prst="rect">
            <a:avLst/>
          </a:prstGeom>
        </p:spPr>
        <p:txBody>
          <a:bodyPr lIns="0" tIns="0" rIns="0" bIns="0" anchor="t">
            <a:noAutofit/>
          </a:bodyPr>
          <a:lstStyle>
            <a:lvl1pPr marL="268288" indent="-268288" algn="l" defTabSz="914400" rtl="0" eaLnBrk="1" latinLnBrk="0" hangingPunct="1">
              <a:lnSpc>
                <a:spcPct val="100000"/>
              </a:lnSpc>
              <a:spcBef>
                <a:spcPts val="600"/>
              </a:spcBef>
              <a:buClr>
                <a:schemeClr val="accent4"/>
              </a:buClr>
              <a:buSzPct val="75000"/>
              <a:buFont typeface="Arial" panose="020B0604020202020204" pitchFamily="34" charset="0"/>
              <a:buChar char="►"/>
              <a:defRPr sz="1400" kern="1200">
                <a:solidFill>
                  <a:schemeClr val="tx1"/>
                </a:solidFill>
                <a:latin typeface="Arial" panose="020B0604020202020204" pitchFamily="34" charset="0"/>
                <a:ea typeface="+mn-ea"/>
                <a:cs typeface="+mn-cs"/>
              </a:defRPr>
            </a:lvl1pPr>
            <a:lvl2pPr marL="538163" indent="-269875" algn="l" defTabSz="914400" rtl="0" eaLnBrk="1" latinLnBrk="0" hangingPunct="1">
              <a:lnSpc>
                <a:spcPct val="100000"/>
              </a:lnSpc>
              <a:spcBef>
                <a:spcPts val="600"/>
              </a:spcBef>
              <a:buClr>
                <a:schemeClr val="accent1"/>
              </a:buClr>
              <a:buSzPct val="75000"/>
              <a:buFont typeface="Arial" panose="020B0604020202020204" pitchFamily="34" charset="0"/>
              <a:buChar char="►"/>
              <a:defRPr sz="1400" kern="1200">
                <a:solidFill>
                  <a:schemeClr val="tx1"/>
                </a:solidFill>
                <a:latin typeface="Arial" panose="020B0604020202020204" pitchFamily="34" charset="0"/>
                <a:ea typeface="+mn-ea"/>
                <a:cs typeface="+mn-cs"/>
              </a:defRPr>
            </a:lvl2pPr>
            <a:lvl3pPr marL="806450" indent="-268288" algn="l" defTabSz="914400" rtl="0" eaLnBrk="1" latinLnBrk="0" hangingPunct="1">
              <a:lnSpc>
                <a:spcPct val="100000"/>
              </a:lnSpc>
              <a:spcBef>
                <a:spcPts val="600"/>
              </a:spcBef>
              <a:buClr>
                <a:schemeClr val="accent2"/>
              </a:buClr>
              <a:buSzPct val="75000"/>
              <a:buFont typeface="Arial" panose="020B0604020202020204" pitchFamily="34" charset="0"/>
              <a:buChar char="►"/>
              <a:defRPr sz="14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chemeClr val="accent4"/>
              </a:buClr>
              <a:buSzPct val="75000"/>
              <a:buFont typeface="Arial" panose="020B0604020202020204" pitchFamily="34" charset="0"/>
              <a:buChar char="►"/>
              <a:defRPr sz="105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SzPct val="75000"/>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Aft>
                <a:spcPts val="600"/>
              </a:spcAft>
              <a:buClr>
                <a:srgbClr val="EC008C"/>
              </a:buClr>
              <a:buSzPct val="100000"/>
              <a:buNone/>
              <a:defRPr/>
            </a:pPr>
            <a:r>
              <a:rPr lang="en-AU" sz="2000" b="1" u="sng" dirty="0">
                <a:latin typeface="+mj-lt"/>
              </a:rPr>
              <a:t>All applicants must upload the following documentation:</a:t>
            </a:r>
          </a:p>
          <a:p>
            <a:pPr>
              <a:spcAft>
                <a:spcPts val="600"/>
              </a:spcAft>
              <a:buClrTx/>
              <a:buFont typeface="Arial" panose="020B0604020202020204" pitchFamily="34" charset="0"/>
              <a:buChar char="•"/>
            </a:pPr>
            <a:r>
              <a:rPr lang="en-GB" sz="2000" dirty="0">
                <a:effectLst/>
                <a:latin typeface="+mj-lt"/>
                <a:ea typeface="Arial" panose="020B0604020202020204" pitchFamily="34" charset="0"/>
                <a:cs typeface="Arial" panose="020B0604020202020204" pitchFamily="34" charset="0"/>
              </a:rPr>
              <a:t>Evidence confirming co-contribution sources.</a:t>
            </a:r>
            <a:endParaRPr lang="en-AU" sz="2000" dirty="0">
              <a:effectLst/>
              <a:latin typeface="+mj-lt"/>
              <a:ea typeface="Arial" panose="020B0604020202020204" pitchFamily="34" charset="0"/>
              <a:cs typeface="Arial" panose="020B0604020202020204" pitchFamily="34" charset="0"/>
            </a:endParaRPr>
          </a:p>
          <a:p>
            <a:pPr>
              <a:spcAft>
                <a:spcPts val="600"/>
              </a:spcAft>
              <a:buClrTx/>
              <a:buFont typeface="Arial" panose="020B0604020202020204" pitchFamily="34" charset="0"/>
              <a:buChar char="•"/>
            </a:pPr>
            <a:r>
              <a:rPr lang="en-AU" sz="2000" dirty="0">
                <a:effectLst/>
                <a:latin typeface="+mj-lt"/>
                <a:ea typeface="Arial" panose="020B0604020202020204" pitchFamily="34" charset="0"/>
                <a:cs typeface="Arial" panose="020B0604020202020204" pitchFamily="34" charset="0"/>
              </a:rPr>
              <a:t>Baseline demographic data on current facility use/club membership.</a:t>
            </a:r>
          </a:p>
          <a:p>
            <a:pPr>
              <a:spcAft>
                <a:spcPts val="600"/>
              </a:spcAft>
              <a:buClrTx/>
              <a:buFont typeface="Arial" panose="020B0604020202020204" pitchFamily="34" charset="0"/>
              <a:buChar char="•"/>
            </a:pPr>
            <a:r>
              <a:rPr lang="en-GB" sz="2000" dirty="0">
                <a:latin typeface="+mj-lt"/>
                <a:ea typeface="Arial" panose="020B0604020202020204" pitchFamily="34" charset="0"/>
                <a:cs typeface="Arial" panose="020B0604020202020204" pitchFamily="34" charset="0"/>
              </a:rPr>
              <a:t>Development approval, application or exemption.</a:t>
            </a:r>
            <a:endParaRPr lang="en-AU" sz="2000" dirty="0">
              <a:effectLst/>
              <a:latin typeface="+mj-lt"/>
              <a:ea typeface="Arial" panose="020B0604020202020204" pitchFamily="34" charset="0"/>
              <a:cs typeface="Arial" panose="020B0604020202020204" pitchFamily="34" charset="0"/>
            </a:endParaRPr>
          </a:p>
          <a:p>
            <a:pPr>
              <a:spcAft>
                <a:spcPts val="600"/>
              </a:spcAft>
              <a:buClrTx/>
              <a:buFont typeface="Arial" panose="020B0604020202020204" pitchFamily="34" charset="0"/>
              <a:buChar char="•"/>
            </a:pPr>
            <a:r>
              <a:rPr lang="en-GB" sz="2000" dirty="0">
                <a:latin typeface="+mj-lt"/>
                <a:ea typeface="Arial" panose="020B0604020202020204" pitchFamily="34" charset="0"/>
                <a:cs typeface="Arial" panose="020B0604020202020204" pitchFamily="34" charset="0"/>
              </a:rPr>
              <a:t>Approval from landowner for project to proceed (where the applicant is the landowner, evidence to demonstrate this).</a:t>
            </a:r>
            <a:r>
              <a:rPr lang="en-GB" sz="2000" dirty="0">
                <a:effectLst/>
                <a:latin typeface="+mj-lt"/>
                <a:ea typeface="Arial" panose="020B0604020202020204" pitchFamily="34" charset="0"/>
                <a:cs typeface="Arial" panose="020B0604020202020204" pitchFamily="34" charset="0"/>
              </a:rPr>
              <a:t> </a:t>
            </a:r>
          </a:p>
          <a:p>
            <a:pPr>
              <a:spcAft>
                <a:spcPts val="600"/>
              </a:spcAft>
              <a:buClrTx/>
              <a:buFont typeface="Arial" panose="020B0604020202020204" pitchFamily="34" charset="0"/>
              <a:buChar char="•"/>
            </a:pPr>
            <a:r>
              <a:rPr lang="en-AU" sz="2000" dirty="0">
                <a:latin typeface="+mj-lt"/>
                <a:ea typeface="Arial" panose="020B0604020202020204" pitchFamily="34" charset="0"/>
                <a:cs typeface="Arial" panose="020B0604020202020204" pitchFamily="34" charset="0"/>
              </a:rPr>
              <a:t>“Before” </a:t>
            </a:r>
            <a:r>
              <a:rPr lang="en-AU" sz="2000" dirty="0" err="1">
                <a:latin typeface="+mj-lt"/>
                <a:ea typeface="Arial" panose="020B0604020202020204" pitchFamily="34" charset="0"/>
                <a:cs typeface="Arial" panose="020B0604020202020204" pitchFamily="34" charset="0"/>
              </a:rPr>
              <a:t>iages</a:t>
            </a:r>
            <a:r>
              <a:rPr lang="en-AU" sz="2000" dirty="0">
                <a:latin typeface="+mj-lt"/>
                <a:ea typeface="Arial" panose="020B0604020202020204" pitchFamily="34" charset="0"/>
                <a:cs typeface="Arial" panose="020B0604020202020204" pitchFamily="34" charset="0"/>
              </a:rPr>
              <a:t> of current facility/development site.</a:t>
            </a:r>
          </a:p>
          <a:p>
            <a:pPr>
              <a:spcAft>
                <a:spcPts val="600"/>
              </a:spcAft>
              <a:buClrTx/>
              <a:buFont typeface="Arial" panose="020B0604020202020204" pitchFamily="34" charset="0"/>
              <a:buChar char="•"/>
            </a:pPr>
            <a:r>
              <a:rPr lang="en-GB" sz="2000" dirty="0">
                <a:effectLst/>
                <a:latin typeface="+mj-lt"/>
                <a:ea typeface="Arial" panose="020B0604020202020204" pitchFamily="34" charset="0"/>
                <a:cs typeface="Arial" panose="020B0604020202020204" pitchFamily="34" charset="0"/>
              </a:rPr>
              <a:t>Quotes (internal cost estimates are acceptable for projects under $100k) that clearly detail items/scope of works.</a:t>
            </a:r>
            <a:endParaRPr lang="en-AU" sz="2000" dirty="0">
              <a:latin typeface="+mj-lt"/>
              <a:ea typeface="Arial" panose="020B0604020202020204" pitchFamily="34" charset="0"/>
              <a:cs typeface="Arial" panose="020B0604020202020204" pitchFamily="34" charset="0"/>
            </a:endParaRPr>
          </a:p>
          <a:p>
            <a:pPr>
              <a:spcAft>
                <a:spcPts val="600"/>
              </a:spcAft>
              <a:buClrTx/>
              <a:buFont typeface="Arial" panose="020B0604020202020204" pitchFamily="34" charset="0"/>
              <a:buChar char="•"/>
            </a:pPr>
            <a:r>
              <a:rPr lang="en-GB" sz="2000" dirty="0">
                <a:effectLst/>
                <a:latin typeface="+mj-lt"/>
                <a:ea typeface="Arial" panose="020B0604020202020204" pitchFamily="34" charset="0"/>
                <a:cs typeface="Arial" panose="020B0604020202020204" pitchFamily="34" charset="0"/>
              </a:rPr>
              <a:t>Letters of support from Football NSW/Northern NSW </a:t>
            </a:r>
            <a:br>
              <a:rPr lang="en-GB" sz="2000" dirty="0">
                <a:effectLst/>
                <a:latin typeface="+mj-lt"/>
                <a:ea typeface="Arial" panose="020B0604020202020204" pitchFamily="34" charset="0"/>
                <a:cs typeface="Arial" panose="020B0604020202020204" pitchFamily="34" charset="0"/>
              </a:rPr>
            </a:br>
            <a:r>
              <a:rPr lang="en-GB" sz="2000" dirty="0">
                <a:effectLst/>
                <a:latin typeface="+mj-lt"/>
                <a:ea typeface="Arial" panose="020B0604020202020204" pitchFamily="34" charset="0"/>
                <a:cs typeface="Arial" panose="020B0604020202020204" pitchFamily="34" charset="0"/>
              </a:rPr>
              <a:t>(if applicant isn’t a council and is not affiliated with either organisation)</a:t>
            </a:r>
          </a:p>
          <a:p>
            <a:pPr>
              <a:spcAft>
                <a:spcPts val="600"/>
              </a:spcAft>
              <a:buClrTx/>
              <a:buFont typeface="Arial" panose="020B0604020202020204" pitchFamily="34" charset="0"/>
              <a:buChar char="•"/>
            </a:pPr>
            <a:r>
              <a:rPr lang="en-GB" sz="2000" dirty="0">
                <a:latin typeface="+mj-lt"/>
                <a:ea typeface="Arial" panose="020B0604020202020204" pitchFamily="34" charset="0"/>
                <a:cs typeface="Arial" panose="020B0604020202020204" pitchFamily="34" charset="0"/>
              </a:rPr>
              <a:t>Evidence of Public Liability Insurance(note: this in not mandatory at application stage but will be required if you are awarded funding).</a:t>
            </a:r>
            <a:endParaRPr lang="en-GB" sz="2000" dirty="0">
              <a:effectLst/>
              <a:latin typeface="+mj-lt"/>
              <a:ea typeface="Arial" panose="020B0604020202020204" pitchFamily="34" charset="0"/>
              <a:cs typeface="Arial" panose="020B0604020202020204" pitchFamily="34" charset="0"/>
            </a:endParaRPr>
          </a:p>
          <a:p>
            <a:pPr>
              <a:spcAft>
                <a:spcPts val="600"/>
              </a:spcAft>
              <a:buClrTx/>
              <a:buFont typeface="Arial" panose="020B0604020202020204" pitchFamily="34" charset="0"/>
              <a:buChar char="•"/>
            </a:pPr>
            <a:endParaRPr lang="en-AU" sz="2400" dirty="0">
              <a:effectLst/>
              <a:latin typeface="+mj-lt"/>
              <a:ea typeface="Arial" panose="020B0604020202020204" pitchFamily="34" charset="0"/>
              <a:cs typeface="Arial" panose="020B0604020202020204" pitchFamily="34" charset="0"/>
            </a:endParaRPr>
          </a:p>
          <a:p>
            <a:pPr>
              <a:lnSpc>
                <a:spcPct val="110000"/>
              </a:lnSpc>
              <a:spcAft>
                <a:spcPts val="600"/>
              </a:spcAft>
              <a:buClr>
                <a:srgbClr val="EC008C"/>
              </a:buClr>
              <a:buSzPct val="100000"/>
              <a:buFont typeface="Arial" panose="020B0604020202020204" pitchFamily="34" charset="0"/>
              <a:buChar char="•"/>
              <a:defRPr/>
            </a:pPr>
            <a:endParaRPr lang="en-AU" sz="2000" dirty="0"/>
          </a:p>
          <a:p>
            <a:pPr>
              <a:spcAft>
                <a:spcPts val="600"/>
              </a:spcAft>
              <a:buClr>
                <a:srgbClr val="EC008C"/>
              </a:buClr>
              <a:buSzPct val="100000"/>
              <a:buFont typeface="Arial" panose="020B0604020202020204" pitchFamily="34" charset="0"/>
              <a:buChar char="•"/>
              <a:defRPr/>
            </a:pPr>
            <a:endParaRPr lang="en-US" sz="2000" dirty="0"/>
          </a:p>
          <a:p>
            <a:pPr>
              <a:spcAft>
                <a:spcPts val="600"/>
              </a:spcAft>
              <a:buClr>
                <a:srgbClr val="EC008C"/>
              </a:buClr>
              <a:buSzPct val="100000"/>
              <a:buFont typeface="Arial" panose="020B0604020202020204" pitchFamily="34" charset="0"/>
              <a:buChar char="•"/>
              <a:defRPr/>
            </a:pPr>
            <a:endParaRPr lang="en-US" sz="2000" dirty="0"/>
          </a:p>
          <a:p>
            <a:pPr>
              <a:spcAft>
                <a:spcPts val="600"/>
              </a:spcAft>
              <a:buClr>
                <a:srgbClr val="EC008C"/>
              </a:buClr>
              <a:buSzPct val="100000"/>
              <a:buFont typeface="Arial" panose="020B0604020202020204" pitchFamily="34" charset="0"/>
              <a:buChar char="•"/>
              <a:defRPr/>
            </a:pPr>
            <a:endParaRPr lang="en-US" sz="2000" dirty="0"/>
          </a:p>
        </p:txBody>
      </p:sp>
      <p:pic>
        <p:nvPicPr>
          <p:cNvPr id="2" name="Audio 1">
            <a:hlinkClick r:id="" action="ppaction://media"/>
            <a:extLst>
              <a:ext uri="{FF2B5EF4-FFF2-40B4-BE49-F238E27FC236}">
                <a16:creationId xmlns:a16="http://schemas.microsoft.com/office/drawing/2014/main" id="{924F19E3-98B9-38C7-82A8-30F6EBD805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967825613"/>
      </p:ext>
    </p:extLst>
  </p:cSld>
  <p:clrMapOvr>
    <a:masterClrMapping/>
  </p:clrMapOvr>
  <mc:AlternateContent xmlns:mc="http://schemas.openxmlformats.org/markup-compatibility/2006" xmlns:p14="http://schemas.microsoft.com/office/powerpoint/2010/main">
    <mc:Choice Requires="p14">
      <p:transition spd="med" p14:dur="700" advTm="16534">
        <p:fade/>
      </p:transition>
    </mc:Choice>
    <mc:Fallback xmlns="">
      <p:transition spd="med" advTm="165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755FC7D1-F80D-4435-A625-6C6A96BDD05A}"/>
              </a:ext>
            </a:extLst>
          </p:cNvPr>
          <p:cNvSpPr>
            <a:spLocks noGrp="1"/>
          </p:cNvSpPr>
          <p:nvPr>
            <p:ph idx="1"/>
          </p:nvPr>
        </p:nvSpPr>
        <p:spPr>
          <a:xfrm>
            <a:off x="341312" y="2425139"/>
            <a:ext cx="3600000" cy="4054633"/>
          </a:xfrm>
        </p:spPr>
        <p:txBody>
          <a:bodyPr/>
          <a:lstStyle/>
          <a:p>
            <a:pPr marL="285750" lvl="1" indent="-285750" defTabSz="914400">
              <a:spcAft>
                <a:spcPts val="600"/>
              </a:spcAft>
              <a:buClr>
                <a:schemeClr val="accent1"/>
              </a:buClr>
              <a:buSzPct val="100000"/>
              <a:buFont typeface="Arial" panose="020B0604020202020204" pitchFamily="34" charset="0"/>
              <a:buChar char="•"/>
            </a:pPr>
            <a:r>
              <a:rPr lang="en-AU" sz="1600">
                <a:latin typeface="+mj-lt"/>
                <a:cs typeface="Arial"/>
              </a:rPr>
              <a:t>Read the Fund Guidelines to check if your organisation is eligible and review all relevant requirements. </a:t>
            </a:r>
            <a:r>
              <a:rPr lang="en-AU" sz="1600">
                <a:latin typeface="+mj-lt"/>
                <a:cs typeface="Arial"/>
                <a:hlinkClick r:id="rId5"/>
              </a:rPr>
              <a:t>Fund Guidelines can be found here</a:t>
            </a:r>
            <a:r>
              <a:rPr lang="en-AU" sz="1600">
                <a:latin typeface="+mj-lt"/>
                <a:cs typeface="Arial"/>
              </a:rPr>
              <a:t>.</a:t>
            </a:r>
          </a:p>
          <a:p>
            <a:pPr marL="285750" lvl="1" indent="-285750">
              <a:spcAft>
                <a:spcPts val="600"/>
              </a:spcAft>
              <a:buClr>
                <a:schemeClr val="accent1"/>
              </a:buClr>
              <a:buSzPct val="100000"/>
              <a:buFont typeface="Arial" panose="020B0604020202020204" pitchFamily="34" charset="0"/>
              <a:buChar char="•"/>
            </a:pPr>
            <a:r>
              <a:rPr lang="en-AU" sz="1600">
                <a:latin typeface="+mj-lt"/>
                <a:cs typeface="Arial"/>
              </a:rPr>
              <a:t>You can find the relevant information </a:t>
            </a:r>
            <a:r>
              <a:rPr lang="en-AU" sz="1600">
                <a:latin typeface="+mj-lt"/>
                <a:cs typeface="Arial" panose="020B0604020202020204" pitchFamily="34" charset="0"/>
              </a:rPr>
              <a:t>on the Office of Sport’s website: </a:t>
            </a:r>
            <a:r>
              <a:rPr lang="en-AU" sz="1600" u="sng">
                <a:solidFill>
                  <a:srgbClr val="495054"/>
                </a:solidFill>
                <a:effectLst/>
                <a:latin typeface="+mj-lt"/>
                <a:ea typeface="Arial" panose="020B0604020202020204" pitchFamily="34" charset="0"/>
                <a:cs typeface="Arial" panose="020B0604020202020204" pitchFamily="34" charset="0"/>
                <a:hlinkClick r:id="rId6"/>
              </a:rPr>
              <a:t>NSW Football Legacy Fund | NSW Government</a:t>
            </a:r>
            <a:endParaRPr lang="en-AU" sz="1600">
              <a:solidFill>
                <a:srgbClr val="495054"/>
              </a:solidFill>
              <a:effectLst/>
              <a:latin typeface="+mj-lt"/>
              <a:ea typeface="Arial" panose="020B0604020202020204" pitchFamily="34" charset="0"/>
              <a:cs typeface="Arial" panose="020B0604020202020204" pitchFamily="34" charset="0"/>
            </a:endParaRPr>
          </a:p>
          <a:p>
            <a:pPr marL="285750" lvl="1" indent="-285750" defTabSz="914400">
              <a:spcAft>
                <a:spcPts val="600"/>
              </a:spcAft>
              <a:buClr>
                <a:schemeClr val="accent1"/>
              </a:buClr>
              <a:buSzPct val="100000"/>
              <a:buFont typeface="Arial" panose="020B0604020202020204" pitchFamily="34" charset="0"/>
              <a:buChar char="•"/>
            </a:pPr>
            <a:r>
              <a:rPr lang="en-AU" sz="1600">
                <a:latin typeface="+mj-lt"/>
                <a:cs typeface="Arial"/>
              </a:rPr>
              <a:t>If you are not eligible, you can partner with an eligible organisation, although they will need to be the applicant organisation and submit the application.</a:t>
            </a:r>
            <a:endParaRPr lang="en-US" sz="1600">
              <a:latin typeface="+mj-lt"/>
              <a:cs typeface="Arial"/>
            </a:endParaRPr>
          </a:p>
          <a:p>
            <a:pPr marL="0" lvl="1" indent="0">
              <a:spcAft>
                <a:spcPts val="600"/>
              </a:spcAft>
              <a:buClr>
                <a:schemeClr val="accent1"/>
              </a:buClr>
              <a:buNone/>
            </a:pPr>
            <a:endParaRPr lang="en-AU" sz="1600">
              <a:latin typeface="Arial"/>
              <a:cs typeface="Arial"/>
            </a:endParaRPr>
          </a:p>
          <a:p>
            <a:pPr marL="0" lvl="1" indent="0" defTabSz="914400">
              <a:spcAft>
                <a:spcPts val="600"/>
              </a:spcAft>
              <a:buClr>
                <a:schemeClr val="accent1"/>
              </a:buClr>
              <a:buSzPct val="75000"/>
              <a:buNone/>
            </a:pPr>
            <a:endParaRPr lang="en-AU" sz="1600">
              <a:latin typeface="Arial"/>
              <a:cs typeface="Arial"/>
            </a:endParaRPr>
          </a:p>
          <a:p>
            <a:pPr marL="267970" lvl="1" indent="-267970" defTabSz="914400">
              <a:spcAft>
                <a:spcPts val="600"/>
              </a:spcAft>
              <a:buClr>
                <a:schemeClr val="accent1"/>
              </a:buClr>
              <a:buSzPct val="75000"/>
              <a:buFont typeface="Arial" panose="020B0604020202020204" pitchFamily="34" charset="0"/>
              <a:buChar char="►"/>
            </a:pPr>
            <a:endParaRPr lang="en-AU" sz="1600">
              <a:latin typeface="Arial"/>
              <a:cs typeface="Arial"/>
            </a:endParaRPr>
          </a:p>
          <a:p>
            <a:endParaRPr lang="en-AU" sz="1800"/>
          </a:p>
          <a:p>
            <a:endParaRPr lang="en-AU" sz="1800"/>
          </a:p>
          <a:p>
            <a:endParaRPr lang="en-AU" sz="1800"/>
          </a:p>
        </p:txBody>
      </p:sp>
      <p:sp>
        <p:nvSpPr>
          <p:cNvPr id="7" name="Title 6">
            <a:extLst>
              <a:ext uri="{FF2B5EF4-FFF2-40B4-BE49-F238E27FC236}">
                <a16:creationId xmlns:a16="http://schemas.microsoft.com/office/drawing/2014/main" id="{C12BBC43-E373-4C33-A277-55A1A3C2FFDA}"/>
              </a:ext>
            </a:extLst>
          </p:cNvPr>
          <p:cNvSpPr>
            <a:spLocks noGrp="1"/>
          </p:cNvSpPr>
          <p:nvPr>
            <p:ph type="title"/>
          </p:nvPr>
        </p:nvSpPr>
        <p:spPr/>
        <p:txBody>
          <a:bodyPr/>
          <a:lstStyle/>
          <a:p>
            <a:r>
              <a:rPr lang="en-AU"/>
              <a:t>Application Process</a:t>
            </a:r>
          </a:p>
        </p:txBody>
      </p:sp>
      <p:sp>
        <p:nvSpPr>
          <p:cNvPr id="3" name="TextBox 2">
            <a:extLst>
              <a:ext uri="{FF2B5EF4-FFF2-40B4-BE49-F238E27FC236}">
                <a16:creationId xmlns:a16="http://schemas.microsoft.com/office/drawing/2014/main" id="{E970F9AA-03AD-47C6-9E9D-BD3FE6426760}"/>
              </a:ext>
            </a:extLst>
          </p:cNvPr>
          <p:cNvSpPr txBox="1"/>
          <p:nvPr/>
        </p:nvSpPr>
        <p:spPr>
          <a:xfrm>
            <a:off x="341311" y="1070803"/>
            <a:ext cx="3780001" cy="1200329"/>
          </a:xfrm>
          <a:prstGeom prst="rect">
            <a:avLst/>
          </a:prstGeom>
          <a:noFill/>
        </p:spPr>
        <p:txBody>
          <a:bodyPr wrap="square" rtlCol="0">
            <a:spAutoFit/>
          </a:bodyPr>
          <a:lstStyle/>
          <a:p>
            <a:r>
              <a:rPr lang="en-AU" b="1">
                <a:solidFill>
                  <a:srgbClr val="00B0F0"/>
                </a:solidFill>
              </a:rPr>
              <a:t>Step 1: </a:t>
            </a:r>
            <a:br>
              <a:rPr lang="en-AU" b="1">
                <a:solidFill>
                  <a:schemeClr val="accent1"/>
                </a:solidFill>
              </a:rPr>
            </a:br>
            <a:r>
              <a:rPr lang="en-AU" b="1">
                <a:solidFill>
                  <a:schemeClr val="accent3">
                    <a:lumMod val="50000"/>
                  </a:schemeClr>
                </a:solidFill>
              </a:rPr>
              <a:t>Check your eligibility and know the requirements</a:t>
            </a:r>
          </a:p>
        </p:txBody>
      </p:sp>
      <p:sp>
        <p:nvSpPr>
          <p:cNvPr id="14" name="Content Placeholder 11">
            <a:extLst>
              <a:ext uri="{FF2B5EF4-FFF2-40B4-BE49-F238E27FC236}">
                <a16:creationId xmlns:a16="http://schemas.microsoft.com/office/drawing/2014/main" id="{BE9575D2-4D93-48C8-BC1D-F3F7AED0E2E1}"/>
              </a:ext>
            </a:extLst>
          </p:cNvPr>
          <p:cNvSpPr txBox="1">
            <a:spLocks/>
          </p:cNvSpPr>
          <p:nvPr/>
        </p:nvSpPr>
        <p:spPr>
          <a:xfrm>
            <a:off x="4206000" y="2423397"/>
            <a:ext cx="3600000" cy="4585043"/>
          </a:xfrm>
          <a:prstGeom prst="rect">
            <a:avLst/>
          </a:prstGeom>
        </p:spPr>
        <p:txBody>
          <a:bodyPr lIns="0" tIns="0" rIns="0" bIns="0">
            <a:noAutofit/>
          </a:bodyPr>
          <a:lstStyle>
            <a:lvl1pPr marL="268288" indent="-268288" algn="l" defTabSz="914400" rtl="0" eaLnBrk="1" latinLnBrk="0" hangingPunct="1">
              <a:lnSpc>
                <a:spcPct val="100000"/>
              </a:lnSpc>
              <a:spcBef>
                <a:spcPts val="600"/>
              </a:spcBef>
              <a:buClr>
                <a:schemeClr val="accent1"/>
              </a:buClr>
              <a:buSzPct val="75000"/>
              <a:buFont typeface="Arial" panose="020B0604020202020204" pitchFamily="34" charset="0"/>
              <a:buChar char="►"/>
              <a:defRPr sz="1400" kern="1200">
                <a:solidFill>
                  <a:schemeClr val="tx1"/>
                </a:solidFill>
                <a:latin typeface="Arial" panose="020B0604020202020204" pitchFamily="34" charset="0"/>
                <a:ea typeface="+mn-ea"/>
                <a:cs typeface="+mn-cs"/>
              </a:defRPr>
            </a:lvl1pPr>
            <a:lvl2pPr marL="538163" indent="-269875" algn="l" defTabSz="914400" rtl="0" eaLnBrk="1" latinLnBrk="0" hangingPunct="1">
              <a:lnSpc>
                <a:spcPct val="100000"/>
              </a:lnSpc>
              <a:spcBef>
                <a:spcPts val="600"/>
              </a:spcBef>
              <a:buClr>
                <a:schemeClr val="accent2"/>
              </a:buClr>
              <a:buSzPct val="75000"/>
              <a:buFont typeface="Arial" panose="020B0604020202020204" pitchFamily="34" charset="0"/>
              <a:buChar char="►"/>
              <a:defRPr sz="1400" kern="1200">
                <a:solidFill>
                  <a:schemeClr val="tx1"/>
                </a:solidFill>
                <a:latin typeface="Arial" panose="020B0604020202020204" pitchFamily="34" charset="0"/>
                <a:ea typeface="+mn-ea"/>
                <a:cs typeface="+mn-cs"/>
              </a:defRPr>
            </a:lvl2pPr>
            <a:lvl3pPr marL="806450" indent="-268288" algn="l" defTabSz="914400" rtl="0" eaLnBrk="1" latinLnBrk="0" hangingPunct="1">
              <a:lnSpc>
                <a:spcPct val="100000"/>
              </a:lnSpc>
              <a:spcBef>
                <a:spcPts val="600"/>
              </a:spcBef>
              <a:buClr>
                <a:schemeClr val="accent3"/>
              </a:buClr>
              <a:buSzPct val="75000"/>
              <a:buFont typeface="Arial" panose="020B0604020202020204" pitchFamily="34" charset="0"/>
              <a:buChar char="►"/>
              <a:defRPr sz="14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chemeClr val="accent4"/>
              </a:buClr>
              <a:buSzPct val="75000"/>
              <a:buFont typeface="Arial" panose="020B0604020202020204" pitchFamily="34" charset="0"/>
              <a:buChar char="►"/>
              <a:defRPr sz="105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SzPct val="75000"/>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indent="-285750">
              <a:spcAft>
                <a:spcPts val="600"/>
              </a:spcAft>
              <a:buClr>
                <a:schemeClr val="accent1"/>
              </a:buClr>
              <a:buSzPct val="100000"/>
              <a:buFont typeface="Arial" panose="020B0604020202020204" pitchFamily="34" charset="0"/>
              <a:buChar char="•"/>
            </a:pPr>
            <a:r>
              <a:rPr lang="en-AU" sz="1600">
                <a:latin typeface="+mj-lt"/>
              </a:rPr>
              <a:t>You will need to register in the </a:t>
            </a:r>
            <a:r>
              <a:rPr lang="en-AU" sz="1600" err="1">
                <a:latin typeface="+mj-lt"/>
              </a:rPr>
              <a:t>SmartyGrants</a:t>
            </a:r>
            <a:r>
              <a:rPr lang="en-AU" sz="1600">
                <a:latin typeface="+mj-lt"/>
              </a:rPr>
              <a:t> system. Use organisation generic emails where possible</a:t>
            </a:r>
          </a:p>
          <a:p>
            <a:pPr marL="285750" lvl="1" indent="-285750">
              <a:spcAft>
                <a:spcPts val="600"/>
              </a:spcAft>
              <a:buClr>
                <a:schemeClr val="accent1"/>
              </a:buClr>
              <a:buSzPct val="100000"/>
              <a:buFont typeface="Arial" panose="020B0604020202020204" pitchFamily="34" charset="0"/>
              <a:buChar char="•"/>
            </a:pPr>
            <a:r>
              <a:rPr lang="en-GB" sz="1600">
                <a:latin typeface="+mj-lt"/>
              </a:rPr>
              <a:t>Seek support for the project by forming partnerships with key stakeholders </a:t>
            </a:r>
          </a:p>
          <a:p>
            <a:pPr marL="285750" lvl="1" indent="-285750">
              <a:spcAft>
                <a:spcPts val="600"/>
              </a:spcAft>
              <a:buClr>
                <a:schemeClr val="accent1"/>
              </a:buClr>
              <a:buSzPct val="100000"/>
              <a:buFont typeface="Arial" panose="020B0604020202020204" pitchFamily="34" charset="0"/>
              <a:buChar char="•"/>
            </a:pPr>
            <a:r>
              <a:rPr lang="en-GB" sz="1600">
                <a:latin typeface="+mj-lt"/>
              </a:rPr>
              <a:t>Gather your evidence including letters of support, funding commitments, development approvals, images/plans, participation data etc.</a:t>
            </a:r>
            <a:endParaRPr lang="en-AU" sz="1600">
              <a:latin typeface="+mj-lt"/>
            </a:endParaRPr>
          </a:p>
        </p:txBody>
      </p:sp>
      <p:sp>
        <p:nvSpPr>
          <p:cNvPr id="10" name="TextBox 9">
            <a:extLst>
              <a:ext uri="{FF2B5EF4-FFF2-40B4-BE49-F238E27FC236}">
                <a16:creationId xmlns:a16="http://schemas.microsoft.com/office/drawing/2014/main" id="{CDAD3FEC-34F6-497B-A6CB-D88AF51B304F}"/>
              </a:ext>
            </a:extLst>
          </p:cNvPr>
          <p:cNvSpPr txBox="1"/>
          <p:nvPr/>
        </p:nvSpPr>
        <p:spPr>
          <a:xfrm>
            <a:off x="4206000" y="1070803"/>
            <a:ext cx="3600000" cy="830997"/>
          </a:xfrm>
          <a:prstGeom prst="rect">
            <a:avLst/>
          </a:prstGeom>
          <a:noFill/>
        </p:spPr>
        <p:txBody>
          <a:bodyPr wrap="square" rtlCol="0">
            <a:spAutoFit/>
          </a:bodyPr>
          <a:lstStyle/>
          <a:p>
            <a:r>
              <a:rPr lang="en-AU" b="1">
                <a:solidFill>
                  <a:srgbClr val="00B0F0"/>
                </a:solidFill>
              </a:rPr>
              <a:t>Step 2: </a:t>
            </a:r>
            <a:br>
              <a:rPr lang="en-AU" b="1">
                <a:solidFill>
                  <a:schemeClr val="accent1"/>
                </a:solidFill>
              </a:rPr>
            </a:br>
            <a:r>
              <a:rPr lang="en-AU" b="1">
                <a:solidFill>
                  <a:schemeClr val="accent3">
                    <a:lumMod val="50000"/>
                  </a:schemeClr>
                </a:solidFill>
              </a:rPr>
              <a:t>Prepare your application</a:t>
            </a:r>
          </a:p>
        </p:txBody>
      </p:sp>
      <p:sp>
        <p:nvSpPr>
          <p:cNvPr id="11" name="Content Placeholder 11">
            <a:extLst>
              <a:ext uri="{FF2B5EF4-FFF2-40B4-BE49-F238E27FC236}">
                <a16:creationId xmlns:a16="http://schemas.microsoft.com/office/drawing/2014/main" id="{00988871-4DD5-4137-B374-2460E789537F}"/>
              </a:ext>
            </a:extLst>
          </p:cNvPr>
          <p:cNvSpPr txBox="1">
            <a:spLocks/>
          </p:cNvSpPr>
          <p:nvPr/>
        </p:nvSpPr>
        <p:spPr>
          <a:xfrm>
            <a:off x="8070688" y="2384933"/>
            <a:ext cx="3600000" cy="3052514"/>
          </a:xfrm>
          <a:prstGeom prst="rect">
            <a:avLst/>
          </a:prstGeom>
        </p:spPr>
        <p:txBody>
          <a:bodyPr lIns="0" tIns="0" rIns="0" bIns="0" anchor="t">
            <a:noAutofit/>
          </a:bodyPr>
          <a:lstStyle>
            <a:lvl1pPr marL="268288" indent="-268288" algn="l" defTabSz="914400" rtl="0" eaLnBrk="1" latinLnBrk="0" hangingPunct="1">
              <a:lnSpc>
                <a:spcPct val="100000"/>
              </a:lnSpc>
              <a:spcBef>
                <a:spcPts val="600"/>
              </a:spcBef>
              <a:buClr>
                <a:schemeClr val="accent1"/>
              </a:buClr>
              <a:buSzPct val="75000"/>
              <a:buFont typeface="Arial" panose="020B0604020202020204" pitchFamily="34" charset="0"/>
              <a:buChar char="►"/>
              <a:defRPr sz="1400" kern="1200">
                <a:solidFill>
                  <a:schemeClr val="tx1"/>
                </a:solidFill>
                <a:latin typeface="Arial" panose="020B0604020202020204" pitchFamily="34" charset="0"/>
                <a:ea typeface="+mn-ea"/>
                <a:cs typeface="+mn-cs"/>
              </a:defRPr>
            </a:lvl1pPr>
            <a:lvl2pPr marL="538163" indent="-269875" algn="l" defTabSz="914400" rtl="0" eaLnBrk="1" latinLnBrk="0" hangingPunct="1">
              <a:lnSpc>
                <a:spcPct val="100000"/>
              </a:lnSpc>
              <a:spcBef>
                <a:spcPts val="600"/>
              </a:spcBef>
              <a:buClr>
                <a:schemeClr val="accent2"/>
              </a:buClr>
              <a:buSzPct val="75000"/>
              <a:buFont typeface="Arial" panose="020B0604020202020204" pitchFamily="34" charset="0"/>
              <a:buChar char="►"/>
              <a:defRPr sz="1400" kern="1200">
                <a:solidFill>
                  <a:schemeClr val="tx1"/>
                </a:solidFill>
                <a:latin typeface="Arial" panose="020B0604020202020204" pitchFamily="34" charset="0"/>
                <a:ea typeface="+mn-ea"/>
                <a:cs typeface="+mn-cs"/>
              </a:defRPr>
            </a:lvl2pPr>
            <a:lvl3pPr marL="806450" indent="-268288" algn="l" defTabSz="914400" rtl="0" eaLnBrk="1" latinLnBrk="0" hangingPunct="1">
              <a:lnSpc>
                <a:spcPct val="100000"/>
              </a:lnSpc>
              <a:spcBef>
                <a:spcPts val="600"/>
              </a:spcBef>
              <a:buClr>
                <a:schemeClr val="accent3"/>
              </a:buClr>
              <a:buSzPct val="75000"/>
              <a:buFont typeface="Arial" panose="020B0604020202020204" pitchFamily="34" charset="0"/>
              <a:buChar char="►"/>
              <a:defRPr sz="14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chemeClr val="accent4"/>
              </a:buClr>
              <a:buSzPct val="75000"/>
              <a:buFont typeface="Arial" panose="020B0604020202020204" pitchFamily="34" charset="0"/>
              <a:buChar char="►"/>
              <a:defRPr sz="105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SzPct val="75000"/>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indent="-285750">
              <a:spcAft>
                <a:spcPts val="600"/>
              </a:spcAft>
              <a:buClr>
                <a:schemeClr val="accent1"/>
              </a:buClr>
              <a:buSzPct val="100000"/>
              <a:buFont typeface="Arial" panose="020B0604020202020204" pitchFamily="34" charset="0"/>
              <a:buChar char="•"/>
            </a:pPr>
            <a:r>
              <a:rPr lang="en-AU" sz="1600" dirty="0">
                <a:solidFill>
                  <a:srgbClr val="333333"/>
                </a:solidFill>
                <a:latin typeface="+mj-lt"/>
                <a:cs typeface="Arial"/>
              </a:rPr>
              <a:t>Use the ‘</a:t>
            </a:r>
            <a:r>
              <a:rPr lang="en-AU" sz="1600" dirty="0">
                <a:solidFill>
                  <a:srgbClr val="333333"/>
                </a:solidFill>
                <a:latin typeface="+mj-lt"/>
                <a:cs typeface="Arial" panose="020B0604020202020204" pitchFamily="34" charset="0"/>
              </a:rPr>
              <a:t>Apply Now” link on the </a:t>
            </a:r>
            <a:r>
              <a:rPr lang="en-AU" sz="1600" u="sng" dirty="0">
                <a:solidFill>
                  <a:srgbClr val="22272B"/>
                </a:solidFill>
                <a:effectLst/>
                <a:latin typeface="+mj-lt"/>
                <a:ea typeface="Arial" panose="020B0604020202020204" pitchFamily="34" charset="0"/>
                <a:cs typeface="Arial" panose="020B0604020202020204" pitchFamily="34" charset="0"/>
                <a:hlinkClick r:id="rId6"/>
              </a:rPr>
              <a:t>NSW Football Legacy Fund | NSW Government</a:t>
            </a:r>
            <a:r>
              <a:rPr lang="en-AU" sz="1600" dirty="0">
                <a:solidFill>
                  <a:srgbClr val="22272B"/>
                </a:solidFill>
                <a:effectLst/>
                <a:latin typeface="+mj-lt"/>
                <a:ea typeface="Arial" panose="020B0604020202020204" pitchFamily="34" charset="0"/>
                <a:cs typeface="Arial" panose="020B0604020202020204" pitchFamily="34" charset="0"/>
                <a:hlinkClick r:id="rId6"/>
              </a:rPr>
              <a:t> </a:t>
            </a:r>
            <a:r>
              <a:rPr lang="en-AU" sz="1600" dirty="0">
                <a:solidFill>
                  <a:srgbClr val="22272B"/>
                </a:solidFill>
                <a:effectLst/>
                <a:latin typeface="+mj-lt"/>
                <a:ea typeface="Arial" panose="020B0604020202020204" pitchFamily="34" charset="0"/>
                <a:cs typeface="Arial" panose="020B0604020202020204" pitchFamily="34" charset="0"/>
              </a:rPr>
              <a:t>page.</a:t>
            </a:r>
          </a:p>
          <a:p>
            <a:pPr marL="285750" lvl="1" indent="-285750">
              <a:spcAft>
                <a:spcPts val="600"/>
              </a:spcAft>
              <a:buClr>
                <a:schemeClr val="accent1"/>
              </a:buClr>
              <a:buSzPct val="100000"/>
              <a:buFont typeface="Arial" panose="020B0604020202020204" pitchFamily="34" charset="0"/>
              <a:buChar char="•"/>
            </a:pPr>
            <a:r>
              <a:rPr lang="en-AU" sz="1600" dirty="0">
                <a:latin typeface="+mj-lt"/>
              </a:rPr>
              <a:t>All mandatory fields of the application must be completed, and mandatory supporting documents must be uploaded and submitted</a:t>
            </a:r>
          </a:p>
          <a:p>
            <a:pPr marL="285750" lvl="1" indent="-285750">
              <a:spcAft>
                <a:spcPts val="600"/>
              </a:spcAft>
              <a:buClr>
                <a:schemeClr val="accent1"/>
              </a:buClr>
              <a:buSzPct val="100000"/>
              <a:buFont typeface="Arial" panose="020B0604020202020204" pitchFamily="34" charset="0"/>
              <a:buChar char="•"/>
            </a:pPr>
            <a:r>
              <a:rPr lang="en-AU" sz="1600" dirty="0">
                <a:solidFill>
                  <a:srgbClr val="333333"/>
                </a:solidFill>
                <a:latin typeface="+mj-lt"/>
                <a:cs typeface="Arial"/>
              </a:rPr>
              <a:t>Submit the application by the closing time/date of </a:t>
            </a:r>
            <a:r>
              <a:rPr lang="en-AU" sz="1600" b="1" dirty="0">
                <a:solidFill>
                  <a:srgbClr val="333333"/>
                </a:solidFill>
                <a:latin typeface="+mj-lt"/>
                <a:cs typeface="Arial"/>
              </a:rPr>
              <a:t>1pm, Friday 11 August 2023.</a:t>
            </a:r>
            <a:endParaRPr lang="en-AU" sz="1600" dirty="0">
              <a:latin typeface="+mj-lt"/>
              <a:cs typeface="Arial"/>
            </a:endParaRPr>
          </a:p>
          <a:p>
            <a:pPr marL="267970" lvl="1" indent="-267970">
              <a:spcAft>
                <a:spcPts val="600"/>
              </a:spcAft>
              <a:buClr>
                <a:schemeClr val="accent1"/>
              </a:buClr>
            </a:pPr>
            <a:endParaRPr lang="en-AU" sz="1600" dirty="0">
              <a:latin typeface="Arial"/>
              <a:cs typeface="Arial"/>
            </a:endParaRPr>
          </a:p>
          <a:p>
            <a:pPr marL="267970" indent="-267970"/>
            <a:endParaRPr lang="en-AU" sz="1800" dirty="0">
              <a:cs typeface="Arial" panose="020B0604020202020204" pitchFamily="34" charset="0"/>
            </a:endParaRPr>
          </a:p>
          <a:p>
            <a:pPr marL="267970" indent="-267970"/>
            <a:endParaRPr lang="en-AU" sz="1800" dirty="0">
              <a:cs typeface="Arial" panose="020B0604020202020204" pitchFamily="34" charset="0"/>
            </a:endParaRPr>
          </a:p>
          <a:p>
            <a:pPr marL="267970" indent="-267970"/>
            <a:endParaRPr lang="en-AU" sz="1800" dirty="0">
              <a:cs typeface="Arial" panose="020B0604020202020204" pitchFamily="34" charset="0"/>
            </a:endParaRPr>
          </a:p>
        </p:txBody>
      </p:sp>
      <p:sp>
        <p:nvSpPr>
          <p:cNvPr id="13" name="TextBox 12">
            <a:extLst>
              <a:ext uri="{FF2B5EF4-FFF2-40B4-BE49-F238E27FC236}">
                <a16:creationId xmlns:a16="http://schemas.microsoft.com/office/drawing/2014/main" id="{78AA64A9-4477-4DA1-ADEF-99C86A8FECFE}"/>
              </a:ext>
            </a:extLst>
          </p:cNvPr>
          <p:cNvSpPr txBox="1"/>
          <p:nvPr/>
        </p:nvSpPr>
        <p:spPr>
          <a:xfrm>
            <a:off x="8070688" y="1070803"/>
            <a:ext cx="3600000" cy="830997"/>
          </a:xfrm>
          <a:prstGeom prst="rect">
            <a:avLst/>
          </a:prstGeom>
          <a:noFill/>
        </p:spPr>
        <p:txBody>
          <a:bodyPr wrap="square" rtlCol="0">
            <a:spAutoFit/>
          </a:bodyPr>
          <a:lstStyle/>
          <a:p>
            <a:r>
              <a:rPr lang="en-AU" b="1">
                <a:solidFill>
                  <a:srgbClr val="00B0F0"/>
                </a:solidFill>
              </a:rPr>
              <a:t>Step 3: </a:t>
            </a:r>
            <a:br>
              <a:rPr lang="en-AU" b="1">
                <a:solidFill>
                  <a:schemeClr val="accent1"/>
                </a:solidFill>
              </a:rPr>
            </a:br>
            <a:r>
              <a:rPr lang="en-AU" b="1">
                <a:solidFill>
                  <a:schemeClr val="accent3">
                    <a:lumMod val="50000"/>
                  </a:schemeClr>
                </a:solidFill>
              </a:rPr>
              <a:t>Submit your application</a:t>
            </a:r>
          </a:p>
        </p:txBody>
      </p:sp>
      <p:pic>
        <p:nvPicPr>
          <p:cNvPr id="2" name="Audio 4">
            <a:hlinkClick r:id="" action="ppaction://media"/>
            <a:extLst>
              <a:ext uri="{FF2B5EF4-FFF2-40B4-BE49-F238E27FC236}">
                <a16:creationId xmlns:a16="http://schemas.microsoft.com/office/drawing/2014/main" id="{1362DBBC-2BD0-A24F-1E40-3919BF7E714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516858257"/>
      </p:ext>
    </p:extLst>
  </p:cSld>
  <p:clrMapOvr>
    <a:masterClrMapping/>
  </p:clrMapOvr>
  <mc:AlternateContent xmlns:mc="http://schemas.openxmlformats.org/markup-compatibility/2006" xmlns:p14="http://schemas.microsoft.com/office/powerpoint/2010/main">
    <mc:Choice Requires="p14">
      <p:transition spd="med" p14:dur="700" advTm="2152">
        <p:fade/>
      </p:transition>
    </mc:Choice>
    <mc:Fallback xmlns="">
      <p:transition spd="med" advTm="21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5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979E0CA-E22A-40FF-95AE-5B7F70FE5E0A}"/>
              </a:ext>
            </a:extLst>
          </p:cNvPr>
          <p:cNvPicPr>
            <a:picLocks noGrp="1" noChangeAspect="1"/>
          </p:cNvPicPr>
          <p:nvPr>
            <p:ph idx="10"/>
          </p:nvPr>
        </p:nvPicPr>
        <p:blipFill rotWithShape="1">
          <a:blip r:embed="rId5">
            <a:extLst>
              <a:ext uri="{28A0092B-C50C-407E-A947-70E740481C1C}">
                <a14:useLocalDpi xmlns:a14="http://schemas.microsoft.com/office/drawing/2010/main" val="0"/>
              </a:ext>
            </a:extLst>
          </a:blip>
          <a:srcRect r="21325" b="-2"/>
          <a:stretch/>
        </p:blipFill>
        <p:spPr>
          <a:xfrm>
            <a:off x="6205759" y="1389280"/>
            <a:ext cx="5564187" cy="5092234"/>
          </a:xfrm>
          <a:noFill/>
        </p:spPr>
      </p:pic>
      <p:sp>
        <p:nvSpPr>
          <p:cNvPr id="4" name="Title 3"/>
          <p:cNvSpPr>
            <a:spLocks noGrp="1"/>
          </p:cNvSpPr>
          <p:nvPr>
            <p:ph type="title" idx="4294967295"/>
          </p:nvPr>
        </p:nvSpPr>
        <p:spPr>
          <a:xfrm>
            <a:off x="442913" y="376486"/>
            <a:ext cx="11306174" cy="540310"/>
          </a:xfrm>
        </p:spPr>
        <p:txBody>
          <a:bodyPr anchor="t">
            <a:normAutofit/>
          </a:bodyPr>
          <a:lstStyle/>
          <a:p>
            <a:r>
              <a:rPr lang="en-AU"/>
              <a:t>Assessment Criteria and Process</a:t>
            </a:r>
          </a:p>
        </p:txBody>
      </p:sp>
      <p:sp>
        <p:nvSpPr>
          <p:cNvPr id="5" name="Content Placeholder 4"/>
          <p:cNvSpPr>
            <a:spLocks noGrp="1"/>
          </p:cNvSpPr>
          <p:nvPr>
            <p:ph idx="1"/>
          </p:nvPr>
        </p:nvSpPr>
        <p:spPr>
          <a:xfrm>
            <a:off x="442913" y="916793"/>
            <a:ext cx="5564187" cy="5749477"/>
          </a:xfrm>
        </p:spPr>
        <p:txBody>
          <a:bodyPr lIns="91440" tIns="45720" rIns="91440" bIns="45720"/>
          <a:lstStyle/>
          <a:p>
            <a:pPr marL="0" lvl="1" indent="0">
              <a:lnSpc>
                <a:spcPct val="90000"/>
              </a:lnSpc>
              <a:spcAft>
                <a:spcPts val="600"/>
              </a:spcAft>
              <a:buClr>
                <a:srgbClr val="EC008C"/>
              </a:buClr>
              <a:buSzPct val="100000"/>
              <a:buNone/>
              <a:defRPr/>
            </a:pPr>
            <a:r>
              <a:rPr lang="en-AU" sz="1900" dirty="0"/>
              <a:t>All applications should address the program’s criteria.</a:t>
            </a:r>
          </a:p>
          <a:p>
            <a:pPr marL="0" lvl="1" indent="0">
              <a:lnSpc>
                <a:spcPct val="90000"/>
              </a:lnSpc>
              <a:spcAft>
                <a:spcPts val="600"/>
              </a:spcAft>
              <a:buClr>
                <a:srgbClr val="EC008C"/>
              </a:buClr>
              <a:buSzPct val="100000"/>
              <a:buNone/>
              <a:defRPr/>
            </a:pPr>
            <a:r>
              <a:rPr lang="en-AU" sz="1900" dirty="0"/>
              <a:t>Please take time to think about your application so you can demonstrate:</a:t>
            </a:r>
          </a:p>
          <a:p>
            <a:pPr marL="268288" lvl="1" indent="-268288">
              <a:lnSpc>
                <a:spcPct val="90000"/>
              </a:lnSpc>
              <a:spcAft>
                <a:spcPts val="600"/>
              </a:spcAft>
              <a:buClrTx/>
              <a:buSzPct val="100000"/>
              <a:buFont typeface="Arial" panose="020B0604020202020204" pitchFamily="34" charset="0"/>
              <a:buChar char="•"/>
              <a:defRPr/>
            </a:pPr>
            <a:r>
              <a:rPr lang="en-AU" sz="1900" dirty="0"/>
              <a:t>Strategic Justification (30%)- Alignment to the Fund priorities</a:t>
            </a:r>
          </a:p>
          <a:p>
            <a:pPr marL="268288" lvl="1" indent="-268288">
              <a:lnSpc>
                <a:spcPct val="90000"/>
              </a:lnSpc>
              <a:spcAft>
                <a:spcPts val="600"/>
              </a:spcAft>
              <a:buClrTx/>
              <a:buSzPct val="100000"/>
              <a:buFont typeface="Arial" panose="020B0604020202020204" pitchFamily="34" charset="0"/>
              <a:buChar char="•"/>
              <a:defRPr/>
            </a:pPr>
            <a:r>
              <a:rPr lang="en-AU" sz="1900" dirty="0"/>
              <a:t>Project Scope and inclusive design (20%) – Clear scope of works.</a:t>
            </a:r>
          </a:p>
          <a:p>
            <a:pPr marL="268288" lvl="1" indent="-268288">
              <a:lnSpc>
                <a:spcPct val="90000"/>
              </a:lnSpc>
              <a:spcAft>
                <a:spcPts val="600"/>
              </a:spcAft>
              <a:buClrTx/>
              <a:buSzPct val="100000"/>
              <a:buFont typeface="Arial" panose="020B0604020202020204" pitchFamily="34" charset="0"/>
              <a:buChar char="•"/>
              <a:defRPr/>
            </a:pPr>
            <a:r>
              <a:rPr lang="en-AU" sz="1900" dirty="0"/>
              <a:t>Project Affordability (20%)– The project cost is effective, with a detailed budget that delivers public value </a:t>
            </a:r>
          </a:p>
          <a:p>
            <a:pPr marL="268288" lvl="1" indent="-268288">
              <a:lnSpc>
                <a:spcPct val="90000"/>
              </a:lnSpc>
              <a:spcAft>
                <a:spcPts val="600"/>
              </a:spcAft>
              <a:buClrTx/>
              <a:buSzPct val="100000"/>
              <a:buFont typeface="Arial" panose="020B0604020202020204" pitchFamily="34" charset="0"/>
              <a:buChar char="•"/>
              <a:defRPr/>
            </a:pPr>
            <a:r>
              <a:rPr lang="en-AU" sz="1900" dirty="0"/>
              <a:t>Project Deliverability and Applicant Capability (30%)– The project is well planned with necessary approvals and the applicant has the capability to deliver</a:t>
            </a:r>
          </a:p>
          <a:p>
            <a:pPr marL="0" lvl="1" indent="0">
              <a:lnSpc>
                <a:spcPct val="90000"/>
              </a:lnSpc>
              <a:spcAft>
                <a:spcPts val="600"/>
              </a:spcAft>
              <a:buClr>
                <a:srgbClr val="EC008C"/>
              </a:buClr>
              <a:buSzPct val="100000"/>
              <a:buNone/>
              <a:defRPr/>
            </a:pPr>
            <a:r>
              <a:rPr lang="en-AU" sz="1900" dirty="0"/>
              <a:t>The eligibility and assessment criteria are detailed in the Fund Guidelines, which is available on the Office of Sport web page.</a:t>
            </a:r>
          </a:p>
        </p:txBody>
      </p:sp>
      <p:pic>
        <p:nvPicPr>
          <p:cNvPr id="2" name="Audio 1">
            <a:hlinkClick r:id="" action="ppaction://media"/>
            <a:extLst>
              <a:ext uri="{FF2B5EF4-FFF2-40B4-BE49-F238E27FC236}">
                <a16:creationId xmlns:a16="http://schemas.microsoft.com/office/drawing/2014/main" id="{8119CF23-573F-93C2-A059-47334E9EC1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49971424"/>
      </p:ext>
    </p:extLst>
  </p:cSld>
  <p:clrMapOvr>
    <a:masterClrMapping/>
  </p:clrMapOvr>
  <mc:AlternateContent xmlns:mc="http://schemas.openxmlformats.org/markup-compatibility/2006" xmlns:p14="http://schemas.microsoft.com/office/powerpoint/2010/main">
    <mc:Choice Requires="p14">
      <p:transition spd="med" p14:dur="700" advTm="98726">
        <p:fade/>
      </p:transition>
    </mc:Choice>
    <mc:Fallback xmlns="">
      <p:transition spd="med" advTm="987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12BBC43-E373-4C33-A277-55A1A3C2FFDA}"/>
              </a:ext>
            </a:extLst>
          </p:cNvPr>
          <p:cNvSpPr>
            <a:spLocks noGrp="1"/>
          </p:cNvSpPr>
          <p:nvPr>
            <p:ph type="title"/>
          </p:nvPr>
        </p:nvSpPr>
        <p:spPr>
          <a:xfrm>
            <a:off x="360000" y="360000"/>
            <a:ext cx="9720000" cy="1009652"/>
          </a:xfrm>
        </p:spPr>
        <p:txBody>
          <a:bodyPr anchor="t">
            <a:normAutofit/>
          </a:bodyPr>
          <a:lstStyle/>
          <a:p>
            <a:r>
              <a:rPr lang="en-AU"/>
              <a:t>Application Timeline</a:t>
            </a:r>
          </a:p>
        </p:txBody>
      </p:sp>
      <p:sp>
        <p:nvSpPr>
          <p:cNvPr id="20" name="Footer Placeholder 2">
            <a:extLst>
              <a:ext uri="{FF2B5EF4-FFF2-40B4-BE49-F238E27FC236}">
                <a16:creationId xmlns:a16="http://schemas.microsoft.com/office/drawing/2014/main" id="{5B7BE7B2-D007-EEAA-943E-AAD3EC58AA48}"/>
              </a:ext>
            </a:extLst>
          </p:cNvPr>
          <p:cNvSpPr>
            <a:spLocks noGrp="1"/>
          </p:cNvSpPr>
          <p:nvPr>
            <p:ph type="ftr" sz="quarter" idx="11"/>
          </p:nvPr>
        </p:nvSpPr>
        <p:spPr>
          <a:xfrm>
            <a:off x="360000" y="6444000"/>
            <a:ext cx="6720000" cy="252000"/>
          </a:xfrm>
        </p:spPr>
        <p:txBody>
          <a:bodyPr/>
          <a:lstStyle/>
          <a:p>
            <a:pPr>
              <a:spcAft>
                <a:spcPts val="600"/>
              </a:spcAft>
            </a:pPr>
            <a:r>
              <a:rPr lang="en-US"/>
              <a:t>Descriptor</a:t>
            </a:r>
            <a:endParaRPr lang="en-AU"/>
          </a:p>
        </p:txBody>
      </p:sp>
      <p:sp>
        <p:nvSpPr>
          <p:cNvPr id="22" name="Slide Number Placeholder 3">
            <a:extLst>
              <a:ext uri="{FF2B5EF4-FFF2-40B4-BE49-F238E27FC236}">
                <a16:creationId xmlns:a16="http://schemas.microsoft.com/office/drawing/2014/main" id="{F59E5AF0-B95F-BB3D-3E95-0D3D07BF282D}"/>
              </a:ext>
            </a:extLst>
          </p:cNvPr>
          <p:cNvSpPr>
            <a:spLocks noGrp="1"/>
          </p:cNvSpPr>
          <p:nvPr>
            <p:ph type="sldNum" sz="quarter" idx="12"/>
          </p:nvPr>
        </p:nvSpPr>
        <p:spPr>
          <a:xfrm>
            <a:off x="11317458" y="6516000"/>
            <a:ext cx="490542" cy="180000"/>
          </a:xfrm>
        </p:spPr>
        <p:txBody>
          <a:bodyPr/>
          <a:lstStyle/>
          <a:p>
            <a:pPr>
              <a:spcAft>
                <a:spcPts val="600"/>
              </a:spcAft>
            </a:pPr>
            <a:fld id="{10A01DC5-1685-4615-8240-15192985C6A2}" type="slidenum">
              <a:rPr lang="en-AU" smtClean="0"/>
              <a:pPr>
                <a:spcAft>
                  <a:spcPts val="600"/>
                </a:spcAft>
              </a:pPr>
              <a:t>13</a:t>
            </a:fld>
            <a:endParaRPr lang="en-AU"/>
          </a:p>
        </p:txBody>
      </p:sp>
      <p:graphicFrame>
        <p:nvGraphicFramePr>
          <p:cNvPr id="15" name="Table 21">
            <a:extLst>
              <a:ext uri="{FF2B5EF4-FFF2-40B4-BE49-F238E27FC236}">
                <a16:creationId xmlns:a16="http://schemas.microsoft.com/office/drawing/2014/main" id="{9D91D301-B106-4F6A-B988-F34AC835E1DB}"/>
              </a:ext>
            </a:extLst>
          </p:cNvPr>
          <p:cNvGraphicFramePr>
            <a:graphicFrameLocks noGrp="1"/>
          </p:cNvGraphicFramePr>
          <p:nvPr>
            <p:extLst>
              <p:ext uri="{D42A27DB-BD31-4B8C-83A1-F6EECF244321}">
                <p14:modId xmlns:p14="http://schemas.microsoft.com/office/powerpoint/2010/main" val="2583674240"/>
              </p:ext>
            </p:extLst>
          </p:nvPr>
        </p:nvGraphicFramePr>
        <p:xfrm>
          <a:off x="360363" y="2131040"/>
          <a:ext cx="11447462" cy="3316225"/>
        </p:xfrm>
        <a:graphic>
          <a:graphicData uri="http://schemas.openxmlformats.org/drawingml/2006/table">
            <a:tbl>
              <a:tblPr firstRow="1" bandRow="1">
                <a:tableStyleId>{8799B23B-EC83-4686-B30A-512413B5E67A}</a:tableStyleId>
              </a:tblPr>
              <a:tblGrid>
                <a:gridCol w="5723731">
                  <a:extLst>
                    <a:ext uri="{9D8B030D-6E8A-4147-A177-3AD203B41FA5}">
                      <a16:colId xmlns:a16="http://schemas.microsoft.com/office/drawing/2014/main" val="2425813364"/>
                    </a:ext>
                  </a:extLst>
                </a:gridCol>
                <a:gridCol w="5723731">
                  <a:extLst>
                    <a:ext uri="{9D8B030D-6E8A-4147-A177-3AD203B41FA5}">
                      <a16:colId xmlns:a16="http://schemas.microsoft.com/office/drawing/2014/main" val="1398052113"/>
                    </a:ext>
                  </a:extLst>
                </a:gridCol>
              </a:tblGrid>
              <a:tr h="431698">
                <a:tc>
                  <a:txBody>
                    <a:bodyPr/>
                    <a:lstStyle/>
                    <a:p>
                      <a:pPr algn="ctr"/>
                      <a:r>
                        <a:rPr lang="en-AU" sz="1900"/>
                        <a:t>Stages </a:t>
                      </a:r>
                      <a:endParaRPr lang="en-AU" sz="1900">
                        <a:latin typeface="Arial" panose="020B0604020202020204" pitchFamily="34" charset="0"/>
                        <a:cs typeface="Arial" panose="020B0604020202020204" pitchFamily="34" charset="0"/>
                      </a:endParaRPr>
                    </a:p>
                  </a:txBody>
                  <a:tcPr marL="98113" marR="98113" marT="49057" marB="49057"/>
                </a:tc>
                <a:tc>
                  <a:txBody>
                    <a:bodyPr/>
                    <a:lstStyle/>
                    <a:p>
                      <a:pPr algn="ctr"/>
                      <a:r>
                        <a:rPr lang="en-AU" sz="1900"/>
                        <a:t>Dates</a:t>
                      </a:r>
                      <a:endParaRPr lang="en-AU" sz="1900">
                        <a:latin typeface="Arial" panose="020B0604020202020204" pitchFamily="34" charset="0"/>
                        <a:cs typeface="Arial" panose="020B0604020202020204" pitchFamily="34" charset="0"/>
                      </a:endParaRPr>
                    </a:p>
                  </a:txBody>
                  <a:tcPr marL="98113" marR="98113" marT="49057" marB="49057"/>
                </a:tc>
                <a:extLst>
                  <a:ext uri="{0D108BD9-81ED-4DB2-BD59-A6C34878D82A}">
                    <a16:rowId xmlns:a16="http://schemas.microsoft.com/office/drawing/2014/main" val="214118585"/>
                  </a:ext>
                </a:extLst>
              </a:tr>
              <a:tr h="431698">
                <a:tc>
                  <a:txBody>
                    <a:bodyPr/>
                    <a:lstStyle/>
                    <a:p>
                      <a:pPr algn="l"/>
                      <a:r>
                        <a:rPr lang="en-AU" sz="1900" b="1"/>
                        <a:t>Fund Opens for applications</a:t>
                      </a:r>
                      <a:endParaRPr lang="en-AU" sz="1900" b="1">
                        <a:latin typeface="Arial" panose="020B0604020202020204" pitchFamily="34" charset="0"/>
                        <a:cs typeface="Arial" panose="020B0604020202020204" pitchFamily="34" charset="0"/>
                      </a:endParaRPr>
                    </a:p>
                  </a:txBody>
                  <a:tcPr marL="98113" marR="98113" marT="49057" marB="49057"/>
                </a:tc>
                <a:tc>
                  <a:txBody>
                    <a:bodyPr/>
                    <a:lstStyle/>
                    <a:p>
                      <a:r>
                        <a:rPr lang="en-AU" sz="1900" dirty="0"/>
                        <a:t>Thursday 8 June 2023</a:t>
                      </a:r>
                      <a:endParaRPr lang="en-AU" sz="1900" dirty="0">
                        <a:latin typeface="Arial" panose="020B0604020202020204" pitchFamily="34" charset="0"/>
                        <a:cs typeface="Arial" panose="020B0604020202020204" pitchFamily="34" charset="0"/>
                      </a:endParaRPr>
                    </a:p>
                  </a:txBody>
                  <a:tcPr marL="98113" marR="98113" marT="49057" marB="49057"/>
                </a:tc>
                <a:extLst>
                  <a:ext uri="{0D108BD9-81ED-4DB2-BD59-A6C34878D82A}">
                    <a16:rowId xmlns:a16="http://schemas.microsoft.com/office/drawing/2014/main" val="1679507050"/>
                  </a:ext>
                </a:extLst>
              </a:tr>
              <a:tr h="431698">
                <a:tc>
                  <a:txBody>
                    <a:bodyPr/>
                    <a:lstStyle/>
                    <a:p>
                      <a:pPr algn="l"/>
                      <a:r>
                        <a:rPr lang="en-AU" sz="1900" b="1"/>
                        <a:t>Fund Closes for application</a:t>
                      </a:r>
                      <a:endParaRPr lang="en-AU" sz="1900" b="1">
                        <a:latin typeface="Arial" panose="020B0604020202020204" pitchFamily="34" charset="0"/>
                        <a:cs typeface="Arial" panose="020B0604020202020204" pitchFamily="34" charset="0"/>
                      </a:endParaRPr>
                    </a:p>
                  </a:txBody>
                  <a:tcPr marL="98113" marR="98113" marT="49057" marB="49057"/>
                </a:tc>
                <a:tc>
                  <a:txBody>
                    <a:bodyPr/>
                    <a:lstStyle/>
                    <a:p>
                      <a:r>
                        <a:rPr lang="en-AU" sz="1900" dirty="0"/>
                        <a:t>1pm, Friday 11 August 2023</a:t>
                      </a:r>
                      <a:endParaRPr lang="en-AU" sz="1900" dirty="0">
                        <a:latin typeface="Arial" panose="020B0604020202020204" pitchFamily="34" charset="0"/>
                        <a:cs typeface="Arial" panose="020B0604020202020204" pitchFamily="34" charset="0"/>
                      </a:endParaRPr>
                    </a:p>
                  </a:txBody>
                  <a:tcPr marL="98113" marR="98113" marT="49057" marB="49057"/>
                </a:tc>
                <a:extLst>
                  <a:ext uri="{0D108BD9-81ED-4DB2-BD59-A6C34878D82A}">
                    <a16:rowId xmlns:a16="http://schemas.microsoft.com/office/drawing/2014/main" val="676106594"/>
                  </a:ext>
                </a:extLst>
              </a:tr>
              <a:tr h="431698">
                <a:tc>
                  <a:txBody>
                    <a:bodyPr/>
                    <a:lstStyle/>
                    <a:p>
                      <a:pPr marL="0" marR="0" lvl="0" indent="0" algn="l" rtl="0" eaLnBrk="1" fontAlgn="auto" latinLnBrk="0" hangingPunct="1">
                        <a:lnSpc>
                          <a:spcPct val="100000"/>
                        </a:lnSpc>
                        <a:spcBef>
                          <a:spcPts val="0"/>
                        </a:spcBef>
                        <a:spcAft>
                          <a:spcPts val="0"/>
                        </a:spcAft>
                        <a:buClrTx/>
                        <a:buSzTx/>
                        <a:buFontTx/>
                        <a:buNone/>
                      </a:pPr>
                      <a:r>
                        <a:rPr lang="en-AU" sz="1900" b="1"/>
                        <a:t>Approval of projects </a:t>
                      </a:r>
                      <a:endParaRPr lang="en-AU" sz="1900" b="1">
                        <a:latin typeface="Arial"/>
                        <a:cs typeface="Arial"/>
                      </a:endParaRPr>
                    </a:p>
                  </a:txBody>
                  <a:tcPr marL="98113" marR="98113" marT="49057" marB="49057"/>
                </a:tc>
                <a:tc>
                  <a:txBody>
                    <a:bodyPr/>
                    <a:lstStyle/>
                    <a:p>
                      <a:r>
                        <a:rPr lang="en-AU" sz="1900" dirty="0">
                          <a:latin typeface="Arial" panose="020B0604020202020204" pitchFamily="34" charset="0"/>
                          <a:cs typeface="Arial" panose="020B0604020202020204" pitchFamily="34" charset="0"/>
                        </a:rPr>
                        <a:t>From October 2023</a:t>
                      </a:r>
                    </a:p>
                  </a:txBody>
                  <a:tcPr marL="98113" marR="98113" marT="49057" marB="49057"/>
                </a:tc>
                <a:extLst>
                  <a:ext uri="{0D108BD9-81ED-4DB2-BD59-A6C34878D82A}">
                    <a16:rowId xmlns:a16="http://schemas.microsoft.com/office/drawing/2014/main" val="1359685133"/>
                  </a:ext>
                </a:extLst>
              </a:tr>
              <a:tr h="431698">
                <a:tc>
                  <a:txBody>
                    <a:bodyPr/>
                    <a:lstStyle/>
                    <a:p>
                      <a:pPr algn="l"/>
                      <a:r>
                        <a:rPr lang="en-AU" sz="1900" b="1"/>
                        <a:t>Announcement of approved projects</a:t>
                      </a:r>
                      <a:endParaRPr lang="en-AU" sz="1900" b="1">
                        <a:latin typeface="Arial" panose="020B0604020202020204" pitchFamily="34" charset="0"/>
                        <a:cs typeface="Arial" panose="020B0604020202020204" pitchFamily="34" charset="0"/>
                      </a:endParaRPr>
                    </a:p>
                  </a:txBody>
                  <a:tcPr marL="98113" marR="98113" marT="49057" marB="49057"/>
                </a:tc>
                <a:tc>
                  <a:txBody>
                    <a:bodyPr/>
                    <a:lstStyle/>
                    <a:p>
                      <a:r>
                        <a:rPr lang="en-AU" sz="1900" dirty="0">
                          <a:latin typeface="Arial" panose="020B0604020202020204" pitchFamily="34" charset="0"/>
                          <a:cs typeface="Arial" panose="020B0604020202020204" pitchFamily="34" charset="0"/>
                        </a:rPr>
                        <a:t>From November 2023</a:t>
                      </a:r>
                    </a:p>
                  </a:txBody>
                  <a:tcPr marL="98113" marR="98113" marT="49057" marB="49057"/>
                </a:tc>
                <a:extLst>
                  <a:ext uri="{0D108BD9-81ED-4DB2-BD59-A6C34878D82A}">
                    <a16:rowId xmlns:a16="http://schemas.microsoft.com/office/drawing/2014/main" val="3210923620"/>
                  </a:ext>
                </a:extLst>
              </a:tr>
              <a:tr h="726037">
                <a:tc>
                  <a:txBody>
                    <a:bodyPr/>
                    <a:lstStyle/>
                    <a:p>
                      <a:pPr algn="l"/>
                      <a:r>
                        <a:rPr lang="en-AU" sz="1900" b="1"/>
                        <a:t>Funding Agreements entered into by successful applicants</a:t>
                      </a:r>
                      <a:endParaRPr lang="en-AU" sz="1900" b="1">
                        <a:latin typeface="Arial" panose="020B0604020202020204" pitchFamily="34" charset="0"/>
                        <a:cs typeface="Arial" panose="020B0604020202020204" pitchFamily="34" charset="0"/>
                      </a:endParaRPr>
                    </a:p>
                  </a:txBody>
                  <a:tcPr marL="98113" marR="98113" marT="49057" marB="49057"/>
                </a:tc>
                <a:tc>
                  <a:txBody>
                    <a:bodyPr/>
                    <a:lstStyle/>
                    <a:p>
                      <a:r>
                        <a:rPr lang="en-AU" sz="1900">
                          <a:latin typeface="Arial" panose="020B0604020202020204" pitchFamily="34" charset="0"/>
                          <a:cs typeface="Arial" panose="020B0604020202020204" pitchFamily="34" charset="0"/>
                        </a:rPr>
                        <a:t>From November 2023</a:t>
                      </a:r>
                    </a:p>
                  </a:txBody>
                  <a:tcPr marL="98113" marR="98113" marT="49057" marB="49057"/>
                </a:tc>
                <a:extLst>
                  <a:ext uri="{0D108BD9-81ED-4DB2-BD59-A6C34878D82A}">
                    <a16:rowId xmlns:a16="http://schemas.microsoft.com/office/drawing/2014/main" val="1996754578"/>
                  </a:ext>
                </a:extLst>
              </a:tr>
              <a:tr h="431698">
                <a:tc>
                  <a:txBody>
                    <a:bodyPr/>
                    <a:lstStyle/>
                    <a:p>
                      <a:pPr algn="l"/>
                      <a:r>
                        <a:rPr lang="en-AU" sz="1900" b="1"/>
                        <a:t>Projects Commence</a:t>
                      </a:r>
                      <a:endParaRPr lang="en-AU" sz="1900" b="1">
                        <a:latin typeface="Arial" panose="020B0604020202020204" pitchFamily="34" charset="0"/>
                        <a:cs typeface="Arial" panose="020B0604020202020204" pitchFamily="34" charset="0"/>
                      </a:endParaRPr>
                    </a:p>
                  </a:txBody>
                  <a:tcPr marL="98113" marR="98113" marT="49057" marB="49057"/>
                </a:tc>
                <a:tc>
                  <a:txBody>
                    <a:bodyPr/>
                    <a:lstStyle/>
                    <a:p>
                      <a:r>
                        <a:rPr lang="en-AU" sz="1900" dirty="0">
                          <a:latin typeface="Arial" panose="020B0604020202020204" pitchFamily="34" charset="0"/>
                          <a:cs typeface="Arial" panose="020B0604020202020204" pitchFamily="34" charset="0"/>
                        </a:rPr>
                        <a:t>From November 2023</a:t>
                      </a:r>
                    </a:p>
                  </a:txBody>
                  <a:tcPr marL="98113" marR="98113" marT="49057" marB="49057"/>
                </a:tc>
                <a:extLst>
                  <a:ext uri="{0D108BD9-81ED-4DB2-BD59-A6C34878D82A}">
                    <a16:rowId xmlns:a16="http://schemas.microsoft.com/office/drawing/2014/main" val="1769812504"/>
                  </a:ext>
                </a:extLst>
              </a:tr>
            </a:tbl>
          </a:graphicData>
        </a:graphic>
      </p:graphicFrame>
      <p:pic>
        <p:nvPicPr>
          <p:cNvPr id="4" name="Audio 3">
            <a:hlinkClick r:id="" action="ppaction://media"/>
            <a:extLst>
              <a:ext uri="{FF2B5EF4-FFF2-40B4-BE49-F238E27FC236}">
                <a16:creationId xmlns:a16="http://schemas.microsoft.com/office/drawing/2014/main" id="{CDCB1E4F-7C32-CCCB-165D-FE054B1E274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97921823"/>
      </p:ext>
    </p:extLst>
  </p:cSld>
  <p:clrMapOvr>
    <a:masterClrMapping/>
  </p:clrMapOvr>
  <mc:AlternateContent xmlns:mc="http://schemas.openxmlformats.org/markup-compatibility/2006" xmlns:p14="http://schemas.microsoft.com/office/powerpoint/2010/main">
    <mc:Choice Requires="p14">
      <p:transition spd="slow" p14:dur="2000" advTm="30139"/>
    </mc:Choice>
    <mc:Fallback xmlns="">
      <p:transition spd="slow" advTm="30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A81A0ED4-25C4-4236-B0FA-0F7F5023D985}"/>
              </a:ext>
            </a:extLst>
          </p:cNvPr>
          <p:cNvPicPr>
            <a:picLocks noGrp="1" noChangeAspect="1"/>
          </p:cNvPicPr>
          <p:nvPr>
            <p:ph type="pic" sz="quarter" idx="10"/>
          </p:nvPr>
        </p:nvPicPr>
        <p:blipFill>
          <a:blip r:embed="rId6">
            <a:extLst>
              <a:ext uri="{28A0092B-C50C-407E-A947-70E740481C1C}">
                <a14:useLocalDpi xmlns:a14="http://schemas.microsoft.com/office/drawing/2010/main" val="0"/>
              </a:ext>
            </a:extLst>
          </a:blip>
          <a:srcRect l="21798" r="21798"/>
          <a:stretch/>
        </p:blipFill>
        <p:spPr>
          <a:xfrm>
            <a:off x="-11113" y="0"/>
            <a:ext cx="5802313" cy="6858000"/>
          </a:xfrm>
        </p:spPr>
      </p:pic>
      <p:sp>
        <p:nvSpPr>
          <p:cNvPr id="5" name="Content Placeholder 4"/>
          <p:cNvSpPr>
            <a:spLocks noGrp="1"/>
          </p:cNvSpPr>
          <p:nvPr>
            <p:ph idx="4294967295"/>
          </p:nvPr>
        </p:nvSpPr>
        <p:spPr>
          <a:xfrm>
            <a:off x="6099517" y="960192"/>
            <a:ext cx="5642025" cy="5715655"/>
          </a:xfrm>
          <a:prstGeom prst="rect">
            <a:avLst/>
          </a:prstGeom>
        </p:spPr>
        <p:txBody>
          <a:bodyPr lIns="91440" tIns="45720" rIns="91440" bIns="45720" anchor="t">
            <a:normAutofit/>
          </a:bodyPr>
          <a:lstStyle/>
          <a:p>
            <a:pPr marL="0" marR="0" lvl="0" indent="0" defTabSz="457200" rtl="0" eaLnBrk="1" fontAlgn="auto" latinLnBrk="0" hangingPunct="1">
              <a:spcBef>
                <a:spcPts val="0"/>
              </a:spcBef>
              <a:spcAft>
                <a:spcPts val="0"/>
              </a:spcAft>
              <a:buClrTx/>
              <a:buSzTx/>
              <a:buFontTx/>
              <a:buNone/>
              <a:tabLst/>
              <a:defRPr/>
            </a:pPr>
            <a:endParaRPr kumimoji="0" lang="en-US" b="0" i="0" u="sng" strike="noStrike" kern="1200" cap="none" spc="0" normalizeH="0" baseline="0" noProof="0" dirty="0">
              <a:ln>
                <a:noFill/>
              </a:ln>
              <a:effectLst/>
              <a:uLnTx/>
              <a:uFillTx/>
            </a:endParaRPr>
          </a:p>
          <a:p>
            <a:pPr marL="0" marR="0" lvl="0" indent="0" defTabSz="457200" rtl="0" eaLnBrk="1" fontAlgn="auto" latinLnBrk="0" hangingPunct="1">
              <a:spcBef>
                <a:spcPts val="0"/>
              </a:spcBef>
              <a:spcAft>
                <a:spcPts val="0"/>
              </a:spcAft>
              <a:buClrTx/>
              <a:buSzTx/>
              <a:buFontTx/>
              <a:buNone/>
              <a:tabLst/>
              <a:defRPr/>
            </a:pPr>
            <a:r>
              <a:rPr kumimoji="0" lang="en-US" b="0" i="0" strike="noStrike" kern="1200" cap="none" spc="0" normalizeH="0" baseline="0" noProof="0" dirty="0">
                <a:ln>
                  <a:noFill/>
                </a:ln>
                <a:effectLst/>
                <a:uLnTx/>
                <a:uFillTx/>
              </a:rPr>
              <a:t>Potential applicants are encouraged to talk to your local </a:t>
            </a:r>
            <a:r>
              <a:rPr lang="en-US" dirty="0"/>
              <a:t>Football NSW or Northern NSW Football development officer.</a:t>
            </a:r>
            <a:endParaRPr kumimoji="0" lang="en-US" b="0" i="0" strike="noStrike" kern="1200" cap="none" spc="0" normalizeH="0" baseline="0" noProof="0" dirty="0">
              <a:ln>
                <a:noFill/>
              </a:ln>
              <a:effectLst/>
              <a:uLnTx/>
              <a:uFillTx/>
            </a:endParaRPr>
          </a:p>
          <a:p>
            <a:pPr marL="0" marR="0" lvl="0" indent="0" defTabSz="457200" rtl="0" eaLnBrk="1" fontAlgn="auto" latinLnBrk="0" hangingPunct="1">
              <a:spcBef>
                <a:spcPts val="0"/>
              </a:spcBef>
              <a:spcAft>
                <a:spcPts val="0"/>
              </a:spcAft>
              <a:buClrTx/>
              <a:buSzTx/>
              <a:buFontTx/>
              <a:buNone/>
              <a:tabLst/>
              <a:defRPr/>
            </a:pPr>
            <a:endParaRPr kumimoji="0" lang="en-US" b="0" i="0" u="none" strike="noStrike" kern="1200" cap="none" spc="0" normalizeH="0" baseline="0" noProof="0" dirty="0">
              <a:ln>
                <a:noFill/>
              </a:ln>
              <a:effectLst/>
              <a:uLnTx/>
              <a:uFillTx/>
            </a:endParaRPr>
          </a:p>
          <a:p>
            <a:pPr marL="0" marR="0" lvl="0" indent="0" defTabSz="457200" rtl="0" eaLnBrk="1" fontAlgn="auto" latinLnBrk="0" hangingPunct="1">
              <a:spcBef>
                <a:spcPts val="0"/>
              </a:spcBef>
              <a:spcAft>
                <a:spcPts val="0"/>
              </a:spcAft>
              <a:buClrTx/>
              <a:buSzTx/>
              <a:buFontTx/>
              <a:buNone/>
              <a:tabLst/>
              <a:defRPr/>
            </a:pPr>
            <a:endParaRPr kumimoji="0" lang="en-US" b="0" i="0" u="none" strike="noStrike" kern="1200" cap="none" spc="0" normalizeH="0" baseline="0" noProof="0" dirty="0">
              <a:ln>
                <a:noFill/>
              </a:ln>
              <a:effectLst/>
              <a:uLnTx/>
              <a:uFillTx/>
            </a:endParaRPr>
          </a:p>
          <a:p>
            <a:pPr marL="0" marR="0" lvl="0" indent="0" defTabSz="457200" rtl="0" eaLnBrk="1" fontAlgn="auto" latinLnBrk="0" hangingPunct="1">
              <a:spcBef>
                <a:spcPts val="0"/>
              </a:spcBef>
              <a:spcAft>
                <a:spcPts val="0"/>
              </a:spcAft>
              <a:buClrTx/>
              <a:buSzTx/>
              <a:buFontTx/>
              <a:buNone/>
              <a:tabLst/>
              <a:defRPr/>
            </a:pPr>
            <a:r>
              <a:rPr kumimoji="0" lang="en-US" b="0" i="0" u="none" strike="noStrike" kern="1200" cap="none" spc="0" normalizeH="0" baseline="0" noProof="0" dirty="0">
                <a:ln>
                  <a:noFill/>
                </a:ln>
                <a:effectLst/>
                <a:uLnTx/>
                <a:uFillTx/>
              </a:rPr>
              <a:t>For technical assistance with your application, please contact the Office of Sport:</a:t>
            </a:r>
          </a:p>
          <a:p>
            <a:pPr marL="0" marR="0" lvl="0" indent="0" defTabSz="457200" rtl="0" eaLnBrk="1" fontAlgn="auto" latinLnBrk="0" hangingPunct="1">
              <a:spcBef>
                <a:spcPts val="0"/>
              </a:spcBef>
              <a:spcAft>
                <a:spcPts val="0"/>
              </a:spcAft>
              <a:buClrTx/>
              <a:buSzTx/>
              <a:buFontTx/>
              <a:buNone/>
              <a:tabLst/>
              <a:defRPr/>
            </a:pPr>
            <a:r>
              <a:rPr kumimoji="0" lang="en-US" b="0" i="0" u="none" strike="noStrike" kern="1200" cap="none" spc="0" normalizeH="0" baseline="0" noProof="0" dirty="0">
                <a:ln>
                  <a:noFill/>
                </a:ln>
                <a:effectLst/>
                <a:uLnTx/>
                <a:uFillTx/>
              </a:rPr>
              <a:t>Phone: 13 13 02 Email: </a:t>
            </a:r>
            <a:r>
              <a:rPr kumimoji="0" lang="en-US" b="0" i="0" u="sng" strike="noStrike" kern="1200" cap="none" spc="0" normalizeH="0" baseline="0" noProof="0" dirty="0">
                <a:ln>
                  <a:noFill/>
                </a:ln>
                <a:effectLst/>
                <a:uLnTx/>
                <a:uFillTx/>
                <a:hlinkClick r:id="rId7"/>
              </a:rPr>
              <a:t>grantsunit@sport.nsw.gov.au</a:t>
            </a:r>
            <a:endParaRPr lang="en-US" u="sng" dirty="0"/>
          </a:p>
          <a:p>
            <a:pPr marL="0" marR="0" lvl="0" indent="0" defTabSz="457200" rtl="0" eaLnBrk="1" fontAlgn="auto" latinLnBrk="0" hangingPunct="1">
              <a:spcBef>
                <a:spcPts val="0"/>
              </a:spcBef>
              <a:spcAft>
                <a:spcPts val="0"/>
              </a:spcAft>
              <a:buClrTx/>
              <a:buSzTx/>
              <a:buFontTx/>
              <a:buNone/>
              <a:tabLst/>
              <a:defRPr/>
            </a:pPr>
            <a:endParaRPr kumimoji="0" lang="en-US" b="0" i="0" u="none" strike="noStrike" kern="1200" cap="none" spc="0" normalizeH="0" baseline="0" noProof="0" dirty="0">
              <a:ln>
                <a:noFill/>
              </a:ln>
              <a:effectLst/>
              <a:uLnTx/>
              <a:uFillTx/>
            </a:endParaRPr>
          </a:p>
          <a:p>
            <a:pPr marL="0" marR="0" lvl="0" indent="0" defTabSz="457200" rtl="0" eaLnBrk="1" fontAlgn="auto" latinLnBrk="0" hangingPunct="1">
              <a:spcBef>
                <a:spcPts val="0"/>
              </a:spcBef>
              <a:spcAft>
                <a:spcPts val="0"/>
              </a:spcAft>
              <a:buClrTx/>
              <a:buSzTx/>
              <a:buFontTx/>
              <a:buNone/>
              <a:tabLst/>
              <a:defRPr/>
            </a:pPr>
            <a:endParaRPr kumimoji="0" lang="en-US" b="0" i="0" u="none" strike="noStrike" kern="1200" cap="none" spc="0" normalizeH="0" baseline="0" noProof="0" dirty="0">
              <a:ln>
                <a:noFill/>
              </a:ln>
              <a:effectLst/>
              <a:uLnTx/>
              <a:uFillTx/>
            </a:endParaRPr>
          </a:p>
          <a:p>
            <a:pPr marL="0" marR="0" lvl="0" indent="0" defTabSz="457200" rtl="0" eaLnBrk="1" fontAlgn="auto" latinLnBrk="0" hangingPunct="1">
              <a:spcBef>
                <a:spcPts val="0"/>
              </a:spcBef>
              <a:spcAft>
                <a:spcPts val="0"/>
              </a:spcAft>
              <a:buClrTx/>
              <a:buSzTx/>
              <a:buNone/>
              <a:tabLst/>
              <a:defRPr/>
            </a:pPr>
            <a:r>
              <a:rPr kumimoji="0" lang="en-US" b="0" i="0" u="none" strike="noStrike" kern="1200" cap="none" spc="0" normalizeH="0" baseline="0" noProof="0" dirty="0">
                <a:ln>
                  <a:noFill/>
                </a:ln>
                <a:effectLst/>
                <a:uLnTx/>
                <a:uFillTx/>
              </a:rPr>
              <a:t>Further information can be found on the Office of Sport website including the Program Guidelines, FAQs and </a:t>
            </a:r>
            <a:r>
              <a:rPr lang="en-US" dirty="0"/>
              <a:t>in </a:t>
            </a:r>
            <a:r>
              <a:rPr kumimoji="0" lang="en-US" b="0" i="0" u="none" strike="noStrike" kern="1200" cap="none" spc="0" normalizeH="0" baseline="0" noProof="0" dirty="0">
                <a:ln>
                  <a:noFill/>
                </a:ln>
                <a:effectLst/>
                <a:uLnTx/>
                <a:uFillTx/>
              </a:rPr>
              <a:t>the Program </a:t>
            </a:r>
            <a:r>
              <a:rPr kumimoji="0" lang="en-US" b="0" i="0" u="none" strike="noStrike" kern="1200" cap="none" spc="0" normalizeH="0" baseline="0" noProof="0" dirty="0" err="1">
                <a:ln>
                  <a:noFill/>
                </a:ln>
                <a:effectLst/>
                <a:uLnTx/>
                <a:uFillTx/>
              </a:rPr>
              <a:t>SmartyGrants</a:t>
            </a:r>
            <a:r>
              <a:rPr kumimoji="0" lang="en-US" b="0" i="0" u="none" strike="noStrike" kern="1200" cap="none" spc="0" normalizeH="0" baseline="0" noProof="0" dirty="0">
                <a:ln>
                  <a:noFill/>
                </a:ln>
                <a:effectLst/>
                <a:uLnTx/>
                <a:uFillTx/>
              </a:rPr>
              <a:t> online system.</a:t>
            </a:r>
          </a:p>
        </p:txBody>
      </p:sp>
      <p:sp>
        <p:nvSpPr>
          <p:cNvPr id="4" name="Title 3"/>
          <p:cNvSpPr>
            <a:spLocks noGrp="1"/>
          </p:cNvSpPr>
          <p:nvPr>
            <p:ph type="title" idx="4294967295"/>
          </p:nvPr>
        </p:nvSpPr>
        <p:spPr>
          <a:xfrm>
            <a:off x="6092031" y="419715"/>
            <a:ext cx="5564187" cy="539750"/>
          </a:xfrm>
          <a:prstGeom prst="rect">
            <a:avLst/>
          </a:prstGeom>
        </p:spPr>
        <p:txBody>
          <a:bodyPr/>
          <a:lstStyle/>
          <a:p>
            <a:r>
              <a:rPr lang="en-AU"/>
              <a:t>Contact Information</a:t>
            </a:r>
          </a:p>
        </p:txBody>
      </p:sp>
      <p:pic>
        <p:nvPicPr>
          <p:cNvPr id="3" name="Audio 2">
            <a:hlinkClick r:id="" action="ppaction://media"/>
            <a:extLst>
              <a:ext uri="{FF2B5EF4-FFF2-40B4-BE49-F238E27FC236}">
                <a16:creationId xmlns:a16="http://schemas.microsoft.com/office/drawing/2014/main" id="{101CDFC0-587A-A040-0592-5A879274258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532816889"/>
      </p:ext>
    </p:extLst>
  </p:cSld>
  <p:clrMapOvr>
    <a:masterClrMapping/>
  </p:clrMapOvr>
  <mc:AlternateContent xmlns:mc="http://schemas.openxmlformats.org/markup-compatibility/2006" xmlns:p14="http://schemas.microsoft.com/office/powerpoint/2010/main">
    <mc:Choice Requires="p14">
      <p:transition spd="med" p14:dur="700" advTm="37174">
        <p:fade/>
      </p:transition>
    </mc:Choice>
    <mc:Fallback xmlns="">
      <p:transition spd="med" advTm="371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6950BFC3-D8DA-4A85-94F7-54DA5524770B}">
      <p188:commentRel xmlns:p188="http://schemas.microsoft.com/office/powerpoint/2018/8/main" r:id="rId5"/>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196839-E670-4C0C-B7B2-D9B9B07E5B34}"/>
              </a:ext>
            </a:extLst>
          </p:cNvPr>
          <p:cNvSpPr>
            <a:spLocks noGrp="1"/>
          </p:cNvSpPr>
          <p:nvPr>
            <p:ph type="ctrTitle"/>
          </p:nvPr>
        </p:nvSpPr>
        <p:spPr>
          <a:xfrm>
            <a:off x="360000" y="360000"/>
            <a:ext cx="10741897" cy="2387600"/>
          </a:xfrm>
        </p:spPr>
        <p:txBody>
          <a:bodyPr anchor="t">
            <a:normAutofit/>
          </a:bodyPr>
          <a:lstStyle/>
          <a:p>
            <a:r>
              <a:rPr lang="en-AU"/>
              <a:t>Thank You</a:t>
            </a:r>
          </a:p>
        </p:txBody>
      </p:sp>
      <p:sp>
        <p:nvSpPr>
          <p:cNvPr id="5" name="Subtitle 4">
            <a:extLst>
              <a:ext uri="{FF2B5EF4-FFF2-40B4-BE49-F238E27FC236}">
                <a16:creationId xmlns:a16="http://schemas.microsoft.com/office/drawing/2014/main" id="{1F435C7B-AD7D-4007-B69F-15BAD3F2F32B}"/>
              </a:ext>
            </a:extLst>
          </p:cNvPr>
          <p:cNvSpPr>
            <a:spLocks noGrp="1"/>
          </p:cNvSpPr>
          <p:nvPr>
            <p:ph type="body" sz="quarter" idx="11"/>
          </p:nvPr>
        </p:nvSpPr>
        <p:spPr>
          <a:xfrm>
            <a:off x="357130" y="3429000"/>
            <a:ext cx="7887110" cy="1089858"/>
          </a:xfrm>
        </p:spPr>
        <p:txBody>
          <a:bodyPr>
            <a:noAutofit/>
          </a:bodyPr>
          <a:lstStyle/>
          <a:p>
            <a:pPr>
              <a:spcAft>
                <a:spcPts val="600"/>
              </a:spcAft>
            </a:pPr>
            <a:r>
              <a:rPr lang="en-AU" sz="3600" b="1"/>
              <a:t>Enquiries</a:t>
            </a:r>
            <a:br>
              <a:rPr lang="en-AU" sz="3600" b="1">
                <a:solidFill>
                  <a:srgbClr val="F3E2E6"/>
                </a:solidFill>
              </a:rPr>
            </a:br>
            <a:endParaRPr lang="en-AU" sz="3600">
              <a:solidFill>
                <a:srgbClr val="F3E2E6"/>
              </a:solidFill>
            </a:endParaRPr>
          </a:p>
        </p:txBody>
      </p:sp>
      <p:sp>
        <p:nvSpPr>
          <p:cNvPr id="8" name="TextBox 7">
            <a:extLst>
              <a:ext uri="{FF2B5EF4-FFF2-40B4-BE49-F238E27FC236}">
                <a16:creationId xmlns:a16="http://schemas.microsoft.com/office/drawing/2014/main" id="{D6C4F2D3-8BBA-4CCF-97DF-D8A9627731B3}"/>
              </a:ext>
            </a:extLst>
          </p:cNvPr>
          <p:cNvSpPr txBox="1"/>
          <p:nvPr/>
        </p:nvSpPr>
        <p:spPr>
          <a:xfrm>
            <a:off x="224395" y="4311243"/>
            <a:ext cx="7440560" cy="830997"/>
          </a:xfrm>
          <a:prstGeom prst="rect">
            <a:avLst/>
          </a:prstGeom>
          <a:noFill/>
        </p:spPr>
        <p:txBody>
          <a:bodyPr wrap="square">
            <a:spAutoFit/>
          </a:bodyPr>
          <a:lstStyle/>
          <a:p>
            <a:r>
              <a:rPr lang="en-AU" sz="2400">
                <a:solidFill>
                  <a:srgbClr val="F3E2E6"/>
                </a:solidFill>
              </a:rPr>
              <a:t>Email:   	</a:t>
            </a:r>
            <a:r>
              <a:rPr lang="en-AU" sz="2400" u="sng">
                <a:solidFill>
                  <a:srgbClr val="F3E2E6"/>
                </a:solidFill>
              </a:rPr>
              <a:t>grantsunit@sport.nsw.gov.au</a:t>
            </a:r>
            <a:br>
              <a:rPr lang="en-AU" sz="2400">
                <a:solidFill>
                  <a:srgbClr val="F3E2E6"/>
                </a:solidFill>
              </a:rPr>
            </a:br>
            <a:r>
              <a:rPr lang="en-AU" sz="2400">
                <a:solidFill>
                  <a:srgbClr val="F3E2E6"/>
                </a:solidFill>
              </a:rPr>
              <a:t>Phone: 	13 13 02</a:t>
            </a:r>
            <a:endParaRPr lang="en-AU"/>
          </a:p>
        </p:txBody>
      </p:sp>
    </p:spTree>
    <p:extLst>
      <p:ext uri="{BB962C8B-B14F-4D97-AF65-F5344CB8AC3E}">
        <p14:creationId xmlns:p14="http://schemas.microsoft.com/office/powerpoint/2010/main" val="22154323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4316C76B-EB4C-471F-BA83-22A599244D59}"/>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t="16815" b="16815"/>
          <a:stretch/>
        </p:blipFill>
        <p:spPr>
          <a:xfrm>
            <a:off x="0" y="0"/>
            <a:ext cx="12192000" cy="2965938"/>
          </a:xfrm>
        </p:spPr>
      </p:pic>
      <p:sp>
        <p:nvSpPr>
          <p:cNvPr id="4" name="Title 3"/>
          <p:cNvSpPr>
            <a:spLocks noGrp="1"/>
          </p:cNvSpPr>
          <p:nvPr>
            <p:ph type="title"/>
          </p:nvPr>
        </p:nvSpPr>
        <p:spPr>
          <a:xfrm>
            <a:off x="435023" y="3284984"/>
            <a:ext cx="11306173" cy="540310"/>
          </a:xfrm>
        </p:spPr>
        <p:txBody>
          <a:bodyPr/>
          <a:lstStyle/>
          <a:p>
            <a:r>
              <a:rPr lang="en-AU">
                <a:solidFill>
                  <a:schemeClr val="accent1">
                    <a:lumMod val="75000"/>
                  </a:schemeClr>
                </a:solidFill>
              </a:rPr>
              <a:t>Acknowledgement of Country</a:t>
            </a:r>
          </a:p>
        </p:txBody>
      </p:sp>
      <p:sp>
        <p:nvSpPr>
          <p:cNvPr id="3" name="Content Placeholder 2">
            <a:extLst>
              <a:ext uri="{FF2B5EF4-FFF2-40B4-BE49-F238E27FC236}">
                <a16:creationId xmlns:a16="http://schemas.microsoft.com/office/drawing/2014/main" id="{1741A808-4E1E-44D5-B257-214760D0EFC0}"/>
              </a:ext>
            </a:extLst>
          </p:cNvPr>
          <p:cNvSpPr>
            <a:spLocks noGrp="1"/>
          </p:cNvSpPr>
          <p:nvPr>
            <p:ph idx="1"/>
          </p:nvPr>
        </p:nvSpPr>
        <p:spPr>
          <a:xfrm>
            <a:off x="435765" y="4144340"/>
            <a:ext cx="9048466" cy="1902786"/>
          </a:xfrm>
        </p:spPr>
        <p:txBody>
          <a:bodyPr/>
          <a:lstStyle/>
          <a:p>
            <a:pPr marL="0" indent="0">
              <a:buNone/>
            </a:pPr>
            <a:r>
              <a:rPr lang="en-US" sz="2400"/>
              <a:t>The Office of Sport acknowledges the Aboriginal people, the Traditional Custodians of this land, and pays respect to our Aboriginal Elders – past, present and emerging.</a:t>
            </a:r>
            <a:endParaRPr lang="en-AU" sz="2400"/>
          </a:p>
        </p:txBody>
      </p:sp>
      <p:pic>
        <p:nvPicPr>
          <p:cNvPr id="2" name="Audio 1">
            <a:hlinkClick r:id="" action="ppaction://media"/>
            <a:extLst>
              <a:ext uri="{FF2B5EF4-FFF2-40B4-BE49-F238E27FC236}">
                <a16:creationId xmlns:a16="http://schemas.microsoft.com/office/drawing/2014/main" id="{03DAD5FE-6C28-CAEB-12C6-6166E4C2B0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60481843"/>
      </p:ext>
    </p:extLst>
  </p:cSld>
  <p:clrMapOvr>
    <a:masterClrMapping/>
  </p:clrMapOvr>
  <mc:AlternateContent xmlns:mc="http://schemas.openxmlformats.org/markup-compatibility/2006" xmlns:p14="http://schemas.microsoft.com/office/powerpoint/2010/main">
    <mc:Choice Requires="p14">
      <p:transition spd="med" p14:dur="700" advTm="20874">
        <p:fade/>
      </p:transition>
    </mc:Choice>
    <mc:Fallback xmlns="">
      <p:transition spd="med" advTm="208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9A6330CB-914F-9046-AA52-C139274C4194}"/>
              </a:ext>
            </a:extLst>
          </p:cNvPr>
          <p:cNvSpPr txBox="1">
            <a:spLocks/>
          </p:cNvSpPr>
          <p:nvPr/>
        </p:nvSpPr>
        <p:spPr>
          <a:xfrm>
            <a:off x="360000" y="360000"/>
            <a:ext cx="9720000" cy="1009652"/>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2400" b="1" kern="1200" cap="all" baseline="0">
                <a:solidFill>
                  <a:schemeClr val="accent4"/>
                </a:solidFill>
                <a:latin typeface="Arial" panose="020B0604020202020204" pitchFamily="34" charset="0"/>
                <a:ea typeface="+mj-ea"/>
                <a:cs typeface="+mj-cs"/>
              </a:defRPr>
            </a:lvl1pPr>
          </a:lstStyle>
          <a:p>
            <a:pPr defTabSz="914377">
              <a:spcAft>
                <a:spcPts val="600"/>
              </a:spcAft>
            </a:pPr>
            <a:r>
              <a:rPr lang="en-AU" sz="3600" b="0">
                <a:solidFill>
                  <a:schemeClr val="tx1"/>
                </a:solidFill>
                <a:latin typeface="+mn-lt"/>
              </a:rPr>
              <a:t>CONTENTS</a:t>
            </a:r>
          </a:p>
        </p:txBody>
      </p:sp>
      <p:sp>
        <p:nvSpPr>
          <p:cNvPr id="7" name="Content Placeholder 2">
            <a:extLst>
              <a:ext uri="{FF2B5EF4-FFF2-40B4-BE49-F238E27FC236}">
                <a16:creationId xmlns:a16="http://schemas.microsoft.com/office/drawing/2014/main" id="{CC9953C1-25F1-47A6-94D2-8184F8983EE0}"/>
              </a:ext>
            </a:extLst>
          </p:cNvPr>
          <p:cNvSpPr txBox="1">
            <a:spLocks/>
          </p:cNvSpPr>
          <p:nvPr/>
        </p:nvSpPr>
        <p:spPr>
          <a:xfrm>
            <a:off x="360000" y="1800000"/>
            <a:ext cx="5616000" cy="4351339"/>
          </a:xfrm>
          <a:prstGeom prst="rect">
            <a:avLst/>
          </a:prstGeom>
        </p:spPr>
        <p:txBody>
          <a:bodyPr vert="horz" lIns="0" tIns="0" rIns="0" bIns="0" rtlCol="0">
            <a:normAutofit/>
          </a:bodyPr>
          <a:lstStyle>
            <a:lvl1pPr marL="268288" indent="-268288" algn="l" defTabSz="914400" rtl="0" eaLnBrk="1" latinLnBrk="0" hangingPunct="1">
              <a:lnSpc>
                <a:spcPct val="100000"/>
              </a:lnSpc>
              <a:spcBef>
                <a:spcPts val="600"/>
              </a:spcBef>
              <a:buClr>
                <a:schemeClr val="accent4"/>
              </a:buClr>
              <a:buSzPct val="75000"/>
              <a:buFont typeface="Arial" panose="020B0604020202020204" pitchFamily="34" charset="0"/>
              <a:buChar char="►"/>
              <a:defRPr sz="1400" kern="1200">
                <a:solidFill>
                  <a:schemeClr val="tx1"/>
                </a:solidFill>
                <a:latin typeface="Arial" panose="020B0604020202020204" pitchFamily="34" charset="0"/>
                <a:ea typeface="+mn-ea"/>
                <a:cs typeface="+mn-cs"/>
              </a:defRPr>
            </a:lvl1pPr>
            <a:lvl2pPr marL="538163" indent="-269875" algn="l" defTabSz="914400" rtl="0" eaLnBrk="1" latinLnBrk="0" hangingPunct="1">
              <a:lnSpc>
                <a:spcPct val="100000"/>
              </a:lnSpc>
              <a:spcBef>
                <a:spcPts val="600"/>
              </a:spcBef>
              <a:buClr>
                <a:schemeClr val="accent1"/>
              </a:buClr>
              <a:buSzPct val="75000"/>
              <a:buFont typeface="Arial" panose="020B0604020202020204" pitchFamily="34" charset="0"/>
              <a:buChar char="►"/>
              <a:defRPr sz="1400" kern="1200">
                <a:solidFill>
                  <a:schemeClr val="tx1"/>
                </a:solidFill>
                <a:latin typeface="Arial" panose="020B0604020202020204" pitchFamily="34" charset="0"/>
                <a:ea typeface="+mn-ea"/>
                <a:cs typeface="+mn-cs"/>
              </a:defRPr>
            </a:lvl2pPr>
            <a:lvl3pPr marL="806450" indent="-268288" algn="l" defTabSz="914400" rtl="0" eaLnBrk="1" latinLnBrk="0" hangingPunct="1">
              <a:lnSpc>
                <a:spcPct val="100000"/>
              </a:lnSpc>
              <a:spcBef>
                <a:spcPts val="600"/>
              </a:spcBef>
              <a:buClr>
                <a:schemeClr val="accent2"/>
              </a:buClr>
              <a:buSzPct val="75000"/>
              <a:buFont typeface="Arial" panose="020B0604020202020204" pitchFamily="34" charset="0"/>
              <a:buChar char="►"/>
              <a:defRPr sz="14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chemeClr val="accent4"/>
              </a:buClr>
              <a:buSzPct val="75000"/>
              <a:buFont typeface="Arial" panose="020B0604020202020204" pitchFamily="34" charset="0"/>
              <a:buChar char="►"/>
              <a:defRPr sz="105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SzPct val="75000"/>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a:spcBef>
                <a:spcPts val="0"/>
              </a:spcBef>
              <a:spcAft>
                <a:spcPts val="600"/>
              </a:spcAft>
              <a:buClrTx/>
              <a:buSzPct val="100000"/>
              <a:buFont typeface="Arial" panose="020B0604020202020204" pitchFamily="34" charset="0"/>
              <a:buChar char="•"/>
            </a:pPr>
            <a:r>
              <a:rPr lang="en-AU" sz="2000"/>
              <a:t>Program overview </a:t>
            </a:r>
          </a:p>
          <a:p>
            <a:pPr defTabSz="914377">
              <a:spcBef>
                <a:spcPts val="0"/>
              </a:spcBef>
              <a:spcAft>
                <a:spcPts val="600"/>
              </a:spcAft>
              <a:buClrTx/>
              <a:buSzPct val="100000"/>
              <a:buFont typeface="Arial" panose="020B0604020202020204" pitchFamily="34" charset="0"/>
              <a:buChar char="•"/>
            </a:pPr>
            <a:r>
              <a:rPr lang="en-AU" sz="2000"/>
              <a:t>Program objectives</a:t>
            </a:r>
          </a:p>
          <a:p>
            <a:pPr defTabSz="914377">
              <a:spcBef>
                <a:spcPts val="0"/>
              </a:spcBef>
              <a:spcAft>
                <a:spcPts val="600"/>
              </a:spcAft>
              <a:buClrTx/>
              <a:buSzPct val="100000"/>
              <a:buFont typeface="Arial" panose="020B0604020202020204" pitchFamily="34" charset="0"/>
              <a:buChar char="•"/>
            </a:pPr>
            <a:r>
              <a:rPr lang="en-AU" sz="2000"/>
              <a:t>Eligible applicants</a:t>
            </a:r>
          </a:p>
          <a:p>
            <a:pPr defTabSz="914377">
              <a:spcBef>
                <a:spcPts val="0"/>
              </a:spcBef>
              <a:spcAft>
                <a:spcPts val="600"/>
              </a:spcAft>
              <a:buClrTx/>
              <a:buSzPct val="100000"/>
              <a:buFont typeface="Arial" panose="020B0604020202020204" pitchFamily="34" charset="0"/>
              <a:buChar char="•"/>
            </a:pPr>
            <a:r>
              <a:rPr lang="en-AU" sz="2000"/>
              <a:t>Projects costs &amp; ineligible project costs</a:t>
            </a:r>
          </a:p>
          <a:p>
            <a:pPr defTabSz="914377">
              <a:spcBef>
                <a:spcPts val="0"/>
              </a:spcBef>
              <a:spcAft>
                <a:spcPts val="600"/>
              </a:spcAft>
              <a:buClrTx/>
              <a:buSzPct val="100000"/>
              <a:buFont typeface="Arial" panose="020B0604020202020204" pitchFamily="34" charset="0"/>
              <a:buChar char="•"/>
            </a:pPr>
            <a:r>
              <a:rPr lang="en-AU" sz="2000"/>
              <a:t>Key considerations for your application</a:t>
            </a:r>
          </a:p>
          <a:p>
            <a:pPr defTabSz="914377">
              <a:spcBef>
                <a:spcPts val="0"/>
              </a:spcBef>
              <a:spcAft>
                <a:spcPts val="600"/>
              </a:spcAft>
              <a:buClrTx/>
              <a:buSzPct val="100000"/>
              <a:buFont typeface="Arial" panose="020B0604020202020204" pitchFamily="34" charset="0"/>
              <a:buChar char="•"/>
            </a:pPr>
            <a:r>
              <a:rPr lang="en-AU" sz="2000"/>
              <a:t>Required documents</a:t>
            </a:r>
          </a:p>
          <a:p>
            <a:pPr defTabSz="914377">
              <a:spcBef>
                <a:spcPts val="0"/>
              </a:spcBef>
              <a:spcAft>
                <a:spcPts val="600"/>
              </a:spcAft>
              <a:buClrTx/>
              <a:buSzPct val="100000"/>
              <a:buFont typeface="Arial" panose="020B0604020202020204" pitchFamily="34" charset="0"/>
              <a:buChar char="•"/>
            </a:pPr>
            <a:r>
              <a:rPr lang="en-AU" sz="2000"/>
              <a:t>Application process</a:t>
            </a:r>
          </a:p>
          <a:p>
            <a:pPr defTabSz="914377">
              <a:spcBef>
                <a:spcPts val="0"/>
              </a:spcBef>
              <a:spcAft>
                <a:spcPts val="600"/>
              </a:spcAft>
              <a:buClrTx/>
              <a:buSzPct val="100000"/>
              <a:buFont typeface="Arial" panose="020B0604020202020204" pitchFamily="34" charset="0"/>
              <a:buChar char="•"/>
            </a:pPr>
            <a:r>
              <a:rPr lang="en-AU" sz="2000"/>
              <a:t>Assessment criteria and process</a:t>
            </a:r>
          </a:p>
          <a:p>
            <a:pPr defTabSz="914377">
              <a:spcBef>
                <a:spcPts val="0"/>
              </a:spcBef>
              <a:spcAft>
                <a:spcPts val="600"/>
              </a:spcAft>
              <a:buClrTx/>
              <a:buSzPct val="100000"/>
              <a:buFont typeface="Arial" panose="020B0604020202020204" pitchFamily="34" charset="0"/>
              <a:buChar char="•"/>
            </a:pPr>
            <a:r>
              <a:rPr lang="en-AU" sz="2000"/>
              <a:t>Applications Timeline</a:t>
            </a:r>
          </a:p>
          <a:p>
            <a:pPr defTabSz="914377">
              <a:spcBef>
                <a:spcPts val="0"/>
              </a:spcBef>
              <a:spcAft>
                <a:spcPts val="600"/>
              </a:spcAft>
              <a:buClrTx/>
              <a:buSzPct val="100000"/>
              <a:buFont typeface="Arial" panose="020B0604020202020204" pitchFamily="34" charset="0"/>
              <a:buChar char="•"/>
            </a:pPr>
            <a:r>
              <a:rPr lang="en-AU" sz="2000"/>
              <a:t>Contact Information</a:t>
            </a:r>
          </a:p>
        </p:txBody>
      </p:sp>
      <p:pic>
        <p:nvPicPr>
          <p:cNvPr id="8" name="Picture Placeholder 7" descr="A group of people on a field&#10;&#10;Description automatically generated with medium confidence">
            <a:extLst>
              <a:ext uri="{FF2B5EF4-FFF2-40B4-BE49-F238E27FC236}">
                <a16:creationId xmlns:a16="http://schemas.microsoft.com/office/drawing/2014/main" id="{118D2F3B-7786-A385-A8FE-C0B52C642515}"/>
              </a:ext>
            </a:extLst>
          </p:cNvPr>
          <p:cNvPicPr>
            <a:picLocks noGrp="1" noChangeAspect="1"/>
          </p:cNvPicPr>
          <p:nvPr>
            <p:ph sz="half" idx="2"/>
          </p:nvPr>
        </p:nvPicPr>
        <p:blipFill rotWithShape="1">
          <a:blip r:embed="rId5">
            <a:extLst>
              <a:ext uri="{28A0092B-C50C-407E-A947-70E740481C1C}">
                <a14:useLocalDpi xmlns:a14="http://schemas.microsoft.com/office/drawing/2010/main" val="0"/>
              </a:ext>
            </a:extLst>
          </a:blip>
          <a:srcRect l="2004" r="11845" b="-1"/>
          <a:stretch/>
        </p:blipFill>
        <p:spPr>
          <a:xfrm>
            <a:off x="6038296" y="1662314"/>
            <a:ext cx="5793704" cy="4489026"/>
          </a:xfrm>
          <a:noFill/>
        </p:spPr>
      </p:pic>
      <p:sp>
        <p:nvSpPr>
          <p:cNvPr id="16" name="Footer Placeholder 4">
            <a:extLst>
              <a:ext uri="{FF2B5EF4-FFF2-40B4-BE49-F238E27FC236}">
                <a16:creationId xmlns:a16="http://schemas.microsoft.com/office/drawing/2014/main" id="{05BBCADB-6138-B49A-BBE0-B37271051BBC}"/>
              </a:ext>
            </a:extLst>
          </p:cNvPr>
          <p:cNvSpPr>
            <a:spLocks noGrp="1"/>
          </p:cNvSpPr>
          <p:nvPr>
            <p:ph type="ftr" sz="quarter" idx="11"/>
          </p:nvPr>
        </p:nvSpPr>
        <p:spPr>
          <a:xfrm>
            <a:off x="360000" y="6444000"/>
            <a:ext cx="6720000" cy="252000"/>
          </a:xfrm>
        </p:spPr>
        <p:txBody>
          <a:bodyPr vert="horz" lIns="0" tIns="0" rIns="0" bIns="0" rtlCol="0" anchor="t">
            <a:normAutofit/>
          </a:bodyPr>
          <a:lstStyle/>
          <a:p>
            <a:pPr>
              <a:spcAft>
                <a:spcPts val="600"/>
              </a:spcAft>
            </a:pPr>
            <a:r>
              <a:rPr lang="en-US"/>
              <a:t>Descriptor</a:t>
            </a:r>
            <a:endParaRPr lang="en-AU"/>
          </a:p>
        </p:txBody>
      </p:sp>
      <p:sp>
        <p:nvSpPr>
          <p:cNvPr id="18" name="Slide Number Placeholder 5">
            <a:extLst>
              <a:ext uri="{FF2B5EF4-FFF2-40B4-BE49-F238E27FC236}">
                <a16:creationId xmlns:a16="http://schemas.microsoft.com/office/drawing/2014/main" id="{18D3CE51-767A-3E46-98AF-F7864A6508E2}"/>
              </a:ext>
            </a:extLst>
          </p:cNvPr>
          <p:cNvSpPr>
            <a:spLocks noGrp="1"/>
          </p:cNvSpPr>
          <p:nvPr>
            <p:ph type="sldNum" sz="quarter" idx="12"/>
          </p:nvPr>
        </p:nvSpPr>
        <p:spPr>
          <a:xfrm>
            <a:off x="11317458" y="6516000"/>
            <a:ext cx="490542"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3</a:t>
            </a:fld>
            <a:endParaRPr lang="en-AU"/>
          </a:p>
        </p:txBody>
      </p:sp>
      <p:pic>
        <p:nvPicPr>
          <p:cNvPr id="2" name="Audio 1">
            <a:hlinkClick r:id="" action="ppaction://media"/>
            <a:extLst>
              <a:ext uri="{FF2B5EF4-FFF2-40B4-BE49-F238E27FC236}">
                <a16:creationId xmlns:a16="http://schemas.microsoft.com/office/drawing/2014/main" id="{A8A8E103-6E8D-63AB-287C-C3B4CC257C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51616080"/>
      </p:ext>
    </p:extLst>
  </p:cSld>
  <p:clrMapOvr>
    <a:masterClrMapping/>
  </p:clrMapOvr>
  <mc:AlternateContent xmlns:mc="http://schemas.openxmlformats.org/markup-compatibility/2006" xmlns:p14="http://schemas.microsoft.com/office/powerpoint/2010/main">
    <mc:Choice Requires="p14">
      <p:transition spd="slow" p14:dur="2000" advTm="47182"/>
    </mc:Choice>
    <mc:Fallback xmlns="">
      <p:transition spd="slow" advTm="47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0BB0FFF4-AB8C-4A47-8C73-4433FDF70A10}"/>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l="21798" r="21798"/>
          <a:stretch/>
        </p:blipFill>
        <p:spPr>
          <a:xfrm>
            <a:off x="0" y="0"/>
            <a:ext cx="5802313" cy="6858000"/>
          </a:xfrm>
        </p:spPr>
      </p:pic>
      <p:sp>
        <p:nvSpPr>
          <p:cNvPr id="2" name="Picture Placeholder 1">
            <a:extLst>
              <a:ext uri="{FF2B5EF4-FFF2-40B4-BE49-F238E27FC236}">
                <a16:creationId xmlns:a16="http://schemas.microsoft.com/office/drawing/2014/main" id="{ECC10E22-68D7-465E-9395-73EE404AFE27}"/>
              </a:ext>
            </a:extLst>
          </p:cNvPr>
          <p:cNvSpPr>
            <a:spLocks noGrp="1"/>
          </p:cNvSpPr>
          <p:nvPr>
            <p:ph idx="4294967295"/>
          </p:nvPr>
        </p:nvSpPr>
        <p:spPr>
          <a:xfrm>
            <a:off x="6117353" y="959005"/>
            <a:ext cx="5457614" cy="4800445"/>
          </a:xfrm>
          <a:prstGeom prst="rect">
            <a:avLst/>
          </a:prstGeom>
        </p:spPr>
        <p:txBody>
          <a:bodyPr lIns="0" tIns="0" rIns="0" bIns="0" anchor="t">
            <a:noAutofit/>
          </a:bodyPr>
          <a:lstStyle/>
          <a:p>
            <a:pPr>
              <a:lnSpc>
                <a:spcPct val="100000"/>
              </a:lnSpc>
              <a:spcAft>
                <a:spcPts val="600"/>
              </a:spcAft>
              <a:buSzPct val="100000"/>
            </a:pPr>
            <a:r>
              <a:rPr lang="en-US"/>
              <a:t>The key objectives of the Infrastructure stream of the Fund are to:</a:t>
            </a:r>
          </a:p>
          <a:p>
            <a:pPr marL="268288" indent="-268288">
              <a:lnSpc>
                <a:spcPct val="100000"/>
              </a:lnSpc>
              <a:spcAft>
                <a:spcPts val="600"/>
              </a:spcAft>
              <a:buSzPct val="100000"/>
              <a:buFont typeface="Arial" panose="020B0604020202020204" pitchFamily="34" charset="0"/>
              <a:buChar char="•"/>
            </a:pPr>
            <a:r>
              <a:rPr lang="en-US"/>
              <a:t>Improve the quality and/or number of Football facilities in NSW</a:t>
            </a:r>
          </a:p>
          <a:p>
            <a:pPr marL="268288" indent="-268288">
              <a:lnSpc>
                <a:spcPct val="100000"/>
              </a:lnSpc>
              <a:spcAft>
                <a:spcPts val="600"/>
              </a:spcAft>
              <a:buSzPct val="100000"/>
              <a:buFont typeface="Arial" panose="020B0604020202020204" pitchFamily="34" charset="0"/>
              <a:buChar char="•"/>
            </a:pPr>
            <a:r>
              <a:rPr lang="en-US"/>
              <a:t>Increase the </a:t>
            </a:r>
            <a:r>
              <a:rPr lang="en-US" err="1"/>
              <a:t>utilisation</a:t>
            </a:r>
            <a:r>
              <a:rPr lang="en-US"/>
              <a:t> of football facilities </a:t>
            </a:r>
          </a:p>
          <a:p>
            <a:pPr marL="268288" indent="-268288">
              <a:lnSpc>
                <a:spcPct val="100000"/>
              </a:lnSpc>
              <a:spcAft>
                <a:spcPts val="600"/>
              </a:spcAft>
              <a:buSzPct val="100000"/>
              <a:buFont typeface="Arial" panose="020B0604020202020204" pitchFamily="34" charset="0"/>
              <a:buChar char="•"/>
            </a:pPr>
            <a:r>
              <a:rPr lang="en-US"/>
              <a:t>Support the equitable provision of, and access to, football facilities to grow participation for women and girls</a:t>
            </a:r>
          </a:p>
          <a:p>
            <a:pPr marL="268288" indent="-268288">
              <a:lnSpc>
                <a:spcPct val="100000"/>
              </a:lnSpc>
              <a:spcAft>
                <a:spcPts val="600"/>
              </a:spcAft>
              <a:buSzPct val="100000"/>
              <a:buFont typeface="Arial" panose="020B0604020202020204" pitchFamily="34" charset="0"/>
              <a:buChar char="•"/>
            </a:pPr>
            <a:r>
              <a:rPr lang="en-US"/>
              <a:t>Improve the football experience for players, referees, coaches, administrators, and spectators</a:t>
            </a:r>
          </a:p>
          <a:p>
            <a:pPr>
              <a:lnSpc>
                <a:spcPct val="100000"/>
              </a:lnSpc>
              <a:spcAft>
                <a:spcPts val="600"/>
              </a:spcAft>
              <a:buSzPct val="100000"/>
            </a:pPr>
            <a:r>
              <a:rPr lang="en-US"/>
              <a:t>These objectives align with Football Australia’s (FA) Legacy ’23 strategy, contributing to FA’s aim of 50% female participation by 2027.</a:t>
            </a:r>
            <a:endParaRPr lang="en-US" dirty="0"/>
          </a:p>
        </p:txBody>
      </p:sp>
      <p:sp>
        <p:nvSpPr>
          <p:cNvPr id="3" name="Title 2">
            <a:extLst>
              <a:ext uri="{FF2B5EF4-FFF2-40B4-BE49-F238E27FC236}">
                <a16:creationId xmlns:a16="http://schemas.microsoft.com/office/drawing/2014/main" id="{E002EBAF-FD5F-4944-A21C-1612327EBF97}"/>
              </a:ext>
            </a:extLst>
          </p:cNvPr>
          <p:cNvSpPr>
            <a:spLocks noGrp="1"/>
          </p:cNvSpPr>
          <p:nvPr>
            <p:ph type="title" idx="4294967295"/>
          </p:nvPr>
        </p:nvSpPr>
        <p:spPr>
          <a:xfrm>
            <a:off x="5971302" y="376238"/>
            <a:ext cx="6080125" cy="776287"/>
          </a:xfrm>
          <a:prstGeom prst="rect">
            <a:avLst/>
          </a:prstGeom>
        </p:spPr>
        <p:txBody>
          <a:bodyPr lIns="0" tIns="0" rIns="0" bIns="0" anchor="t">
            <a:noAutofit/>
          </a:bodyPr>
          <a:lstStyle/>
          <a:p>
            <a:r>
              <a:rPr lang="en-US">
                <a:latin typeface="Arial"/>
                <a:cs typeface="Arial"/>
              </a:rPr>
              <a:t>Program Objectives</a:t>
            </a:r>
            <a:endParaRPr lang="en-US">
              <a:cs typeface="Arial"/>
            </a:endParaRPr>
          </a:p>
        </p:txBody>
      </p:sp>
      <p:pic>
        <p:nvPicPr>
          <p:cNvPr id="4" name="Audio 3">
            <a:hlinkClick r:id="" action="ppaction://media"/>
            <a:extLst>
              <a:ext uri="{FF2B5EF4-FFF2-40B4-BE49-F238E27FC236}">
                <a16:creationId xmlns:a16="http://schemas.microsoft.com/office/drawing/2014/main" id="{29CF9BE4-B45B-7B21-5A6D-28A3D8A528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10384662"/>
      </p:ext>
    </p:extLst>
  </p:cSld>
  <p:clrMapOvr>
    <a:masterClrMapping/>
  </p:clrMapOvr>
  <mc:AlternateContent xmlns:mc="http://schemas.openxmlformats.org/markup-compatibility/2006" xmlns:p14="http://schemas.microsoft.com/office/powerpoint/2010/main">
    <mc:Choice Requires="p14">
      <p:transition spd="med" p14:dur="700" advTm="46671">
        <p:fade/>
      </p:transition>
    </mc:Choice>
    <mc:Fallback xmlns="">
      <p:transition spd="med" advTm="466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02EBAF-FD5F-4944-A21C-1612327EBF97}"/>
              </a:ext>
            </a:extLst>
          </p:cNvPr>
          <p:cNvSpPr>
            <a:spLocks noGrp="1"/>
          </p:cNvSpPr>
          <p:nvPr>
            <p:ph type="title"/>
          </p:nvPr>
        </p:nvSpPr>
        <p:spPr>
          <a:prstGeom prst="rect">
            <a:avLst/>
          </a:prstGeom>
        </p:spPr>
        <p:txBody>
          <a:bodyPr lIns="0" tIns="0" rIns="0" bIns="0" anchor="t">
            <a:noAutofit/>
          </a:bodyPr>
          <a:lstStyle/>
          <a:p>
            <a:r>
              <a:rPr lang="en-US">
                <a:latin typeface="+mj-lt"/>
                <a:cs typeface="Arial"/>
              </a:rPr>
              <a:t>Program Overview</a:t>
            </a:r>
          </a:p>
        </p:txBody>
      </p:sp>
      <p:sp>
        <p:nvSpPr>
          <p:cNvPr id="2" name="Picture Placeholder 1">
            <a:extLst>
              <a:ext uri="{FF2B5EF4-FFF2-40B4-BE49-F238E27FC236}">
                <a16:creationId xmlns:a16="http://schemas.microsoft.com/office/drawing/2014/main" id="{ECC10E22-68D7-465E-9395-73EE404AFE27}"/>
              </a:ext>
            </a:extLst>
          </p:cNvPr>
          <p:cNvSpPr>
            <a:spLocks noGrp="1"/>
          </p:cNvSpPr>
          <p:nvPr>
            <p:ph idx="1"/>
          </p:nvPr>
        </p:nvSpPr>
        <p:spPr>
          <a:xfrm>
            <a:off x="372000" y="4303557"/>
            <a:ext cx="11448000" cy="4351339"/>
          </a:xfrm>
          <a:prstGeom prst="rect">
            <a:avLst/>
          </a:prstGeom>
        </p:spPr>
        <p:txBody>
          <a:bodyPr lIns="0" tIns="0" rIns="0" bIns="0" anchor="t">
            <a:noAutofit/>
          </a:bodyPr>
          <a:lstStyle/>
          <a:p>
            <a:pPr marL="0" indent="0" algn="ctr">
              <a:buClr>
                <a:schemeClr val="accent1"/>
              </a:buClr>
              <a:buSzPct val="100000"/>
              <a:buNone/>
            </a:pPr>
            <a:endParaRPr lang="en-AU" sz="2800">
              <a:solidFill>
                <a:srgbClr val="D0006F"/>
              </a:solidFill>
              <a:latin typeface="Arial"/>
              <a:cs typeface="Arial"/>
            </a:endParaRPr>
          </a:p>
          <a:p>
            <a:pPr marL="0" indent="0" algn="ctr">
              <a:buClr>
                <a:schemeClr val="accent1"/>
              </a:buClr>
              <a:buSzPct val="100000"/>
              <a:buNone/>
            </a:pPr>
            <a:r>
              <a:rPr lang="en-AU" sz="2800">
                <a:cs typeface="Arial"/>
              </a:rPr>
              <a:t>Total funds available for round 1 of the grant program is: </a:t>
            </a:r>
            <a:br>
              <a:rPr lang="en-AU" sz="2800">
                <a:cs typeface="Arial"/>
              </a:rPr>
            </a:br>
            <a:r>
              <a:rPr lang="en-AU" sz="2800" b="1">
                <a:cs typeface="Arial"/>
              </a:rPr>
              <a:t>$2,670,000 (Ex GST)</a:t>
            </a:r>
          </a:p>
          <a:p>
            <a:pPr marL="0" indent="0" algn="ctr">
              <a:buClr>
                <a:schemeClr val="accent1"/>
              </a:buClr>
              <a:buSzPct val="100000"/>
              <a:buNone/>
            </a:pPr>
            <a:r>
              <a:rPr lang="en-AU" sz="2800">
                <a:cs typeface="Arial"/>
              </a:rPr>
              <a:t>Grants are available from $25,000 to $150,000.</a:t>
            </a:r>
          </a:p>
        </p:txBody>
      </p:sp>
      <p:sp>
        <p:nvSpPr>
          <p:cNvPr id="12" name="Rectangle: Rounded Corners 11">
            <a:extLst>
              <a:ext uri="{FF2B5EF4-FFF2-40B4-BE49-F238E27FC236}">
                <a16:creationId xmlns:a16="http://schemas.microsoft.com/office/drawing/2014/main" id="{92E9D410-EA1B-41AC-9A2B-749FC8244FB6}"/>
              </a:ext>
            </a:extLst>
          </p:cNvPr>
          <p:cNvSpPr/>
          <p:nvPr/>
        </p:nvSpPr>
        <p:spPr>
          <a:xfrm>
            <a:off x="6561694" y="1757796"/>
            <a:ext cx="3366655" cy="279648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91440" tIns="45720" rIns="91440" bIns="45720" rtlCol="0" anchor="ctr"/>
          <a:lstStyle/>
          <a:p>
            <a:pPr algn="ctr"/>
            <a:r>
              <a:rPr lang="en-AU" sz="2800" dirty="0">
                <a:solidFill>
                  <a:schemeClr val="accent1"/>
                </a:solidFill>
                <a:latin typeface="+mj-lt"/>
                <a:cs typeface="Arial"/>
              </a:rPr>
              <a:t>Applications close:</a:t>
            </a:r>
            <a:br>
              <a:rPr lang="en-AU" sz="3200" dirty="0">
                <a:latin typeface="+mj-lt"/>
                <a:cs typeface="Arial" panose="020B0604020202020204" pitchFamily="34" charset="0"/>
              </a:rPr>
            </a:br>
            <a:r>
              <a:rPr lang="en-AU" sz="3200" dirty="0">
                <a:solidFill>
                  <a:schemeClr val="tx1"/>
                </a:solidFill>
                <a:latin typeface="+mj-lt"/>
                <a:cs typeface="Arial"/>
              </a:rPr>
              <a:t>1pm Friday,</a:t>
            </a:r>
          </a:p>
          <a:p>
            <a:pPr algn="ctr"/>
            <a:r>
              <a:rPr lang="en-AU" sz="3200" dirty="0">
                <a:solidFill>
                  <a:schemeClr val="tx1"/>
                </a:solidFill>
                <a:latin typeface="+mj-lt"/>
                <a:cs typeface="Arial"/>
              </a:rPr>
              <a:t>11 August</a:t>
            </a:r>
            <a:endParaRPr lang="en-AU" sz="3200" dirty="0">
              <a:solidFill>
                <a:schemeClr val="tx1"/>
              </a:solidFill>
              <a:latin typeface="+mj-lt"/>
              <a:cs typeface="Arial" panose="020B0604020202020204" pitchFamily="34" charset="0"/>
            </a:endParaRPr>
          </a:p>
          <a:p>
            <a:pPr algn="ctr"/>
            <a:r>
              <a:rPr lang="en-AU" sz="3200" dirty="0">
                <a:solidFill>
                  <a:schemeClr val="tx1"/>
                </a:solidFill>
                <a:latin typeface="+mj-lt"/>
                <a:cs typeface="Arial"/>
              </a:rPr>
              <a:t>2023</a:t>
            </a:r>
          </a:p>
        </p:txBody>
      </p:sp>
      <p:sp>
        <p:nvSpPr>
          <p:cNvPr id="13" name="Rectangle: Rounded Corners 12">
            <a:extLst>
              <a:ext uri="{FF2B5EF4-FFF2-40B4-BE49-F238E27FC236}">
                <a16:creationId xmlns:a16="http://schemas.microsoft.com/office/drawing/2014/main" id="{87513CFD-C7B6-4FD4-9020-0F5A6E8871C9}"/>
              </a:ext>
            </a:extLst>
          </p:cNvPr>
          <p:cNvSpPr/>
          <p:nvPr/>
        </p:nvSpPr>
        <p:spPr>
          <a:xfrm>
            <a:off x="2058962" y="1757797"/>
            <a:ext cx="3366655" cy="279648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91440" tIns="45720" rIns="91440" bIns="45720" rtlCol="0" anchor="ctr"/>
          <a:lstStyle/>
          <a:p>
            <a:pPr algn="ctr"/>
            <a:r>
              <a:rPr lang="en-AU" sz="2800" dirty="0">
                <a:solidFill>
                  <a:schemeClr val="accent1"/>
                </a:solidFill>
                <a:latin typeface="+mj-lt"/>
                <a:cs typeface="Arial"/>
              </a:rPr>
              <a:t>Applications open:</a:t>
            </a:r>
            <a:br>
              <a:rPr lang="en-AU" sz="3200" dirty="0">
                <a:latin typeface="+mj-lt"/>
                <a:cs typeface="Arial" panose="020B0604020202020204" pitchFamily="34" charset="0"/>
              </a:rPr>
            </a:br>
            <a:r>
              <a:rPr lang="en-AU" sz="3200" dirty="0">
                <a:solidFill>
                  <a:schemeClr val="tx1"/>
                </a:solidFill>
                <a:latin typeface="+mj-lt"/>
                <a:cs typeface="Arial"/>
              </a:rPr>
              <a:t>Thursday,</a:t>
            </a:r>
          </a:p>
          <a:p>
            <a:pPr algn="ctr"/>
            <a:r>
              <a:rPr lang="en-AU" sz="3200" dirty="0">
                <a:solidFill>
                  <a:schemeClr val="tx1"/>
                </a:solidFill>
                <a:latin typeface="+mj-lt"/>
                <a:cs typeface="Arial"/>
              </a:rPr>
              <a:t>8 June 2023</a:t>
            </a:r>
          </a:p>
        </p:txBody>
      </p:sp>
      <p:pic>
        <p:nvPicPr>
          <p:cNvPr id="17" name="Audio 16">
            <a:hlinkClick r:id="" action="ppaction://media"/>
            <a:extLst>
              <a:ext uri="{FF2B5EF4-FFF2-40B4-BE49-F238E27FC236}">
                <a16:creationId xmlns:a16="http://schemas.microsoft.com/office/drawing/2014/main" id="{8137EBF4-CEB5-AD9D-E118-B5FC9B0A0E3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1201391"/>
      </p:ext>
    </p:extLst>
  </p:cSld>
  <p:clrMapOvr>
    <a:masterClrMapping/>
  </p:clrMapOvr>
  <mc:AlternateContent xmlns:mc="http://schemas.openxmlformats.org/markup-compatibility/2006" xmlns:p14="http://schemas.microsoft.com/office/powerpoint/2010/main">
    <mc:Choice Requires="p14">
      <p:transition spd="slow" p14:dur="2000" advTm="43881"/>
    </mc:Choice>
    <mc:Fallback xmlns="">
      <p:transition spd="slow" advTm="43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E2429B62-41EB-4E4C-9996-2F035BB96B7F}"/>
              </a:ext>
            </a:extLst>
          </p:cNvPr>
          <p:cNvPicPr>
            <a:picLocks noChangeAspect="1"/>
          </p:cNvPicPr>
          <p:nvPr/>
        </p:nvPicPr>
        <p:blipFill rotWithShape="1">
          <a:blip r:embed="rId5">
            <a:extLst>
              <a:ext uri="{28A0092B-C50C-407E-A947-70E740481C1C}">
                <a14:useLocalDpi xmlns:a14="http://schemas.microsoft.com/office/drawing/2010/main" val="0"/>
              </a:ext>
            </a:extLst>
          </a:blip>
          <a:srcRect l="21535" r="8974" b="-3"/>
          <a:stretch/>
        </p:blipFill>
        <p:spPr>
          <a:xfrm>
            <a:off x="265469" y="1592827"/>
            <a:ext cx="4869601" cy="4677677"/>
          </a:xfrm>
          <a:prstGeom prst="rect">
            <a:avLst/>
          </a:prstGeom>
          <a:noFill/>
        </p:spPr>
      </p:pic>
      <p:sp>
        <p:nvSpPr>
          <p:cNvPr id="5" name="Content Placeholder 4"/>
          <p:cNvSpPr>
            <a:spLocks noGrp="1"/>
          </p:cNvSpPr>
          <p:nvPr>
            <p:ph sz="quarter" idx="4"/>
          </p:nvPr>
        </p:nvSpPr>
        <p:spPr>
          <a:xfrm>
            <a:off x="5427406" y="1622323"/>
            <a:ext cx="6380594" cy="4677677"/>
          </a:xfrm>
        </p:spPr>
        <p:txBody>
          <a:bodyPr lIns="91440" tIns="45720" rIns="91440" bIns="45720">
            <a:normAutofit fontScale="92500" lnSpcReduction="20000"/>
          </a:bodyPr>
          <a:lstStyle/>
          <a:p>
            <a:pPr marL="0" indent="0">
              <a:spcAft>
                <a:spcPts val="300"/>
              </a:spcAft>
              <a:buClr>
                <a:srgbClr val="EC008C"/>
              </a:buClr>
              <a:buSzPct val="100000"/>
              <a:buNone/>
              <a:defRPr/>
            </a:pPr>
            <a:r>
              <a:rPr lang="en-AU" sz="2000"/>
              <a:t>To be eligible for this grant program, applicants must be one of the following:</a:t>
            </a:r>
          </a:p>
          <a:p>
            <a:pPr marL="0" indent="0">
              <a:spcAft>
                <a:spcPts val="300"/>
              </a:spcAft>
              <a:buClr>
                <a:srgbClr val="EC008C"/>
              </a:buClr>
              <a:buSzPct val="100000"/>
              <a:buNone/>
              <a:defRPr/>
            </a:pPr>
            <a:endParaRPr lang="en-AU" sz="2000"/>
          </a:p>
          <a:p>
            <a:pPr marL="268288" indent="-268288">
              <a:lnSpc>
                <a:spcPct val="100000"/>
              </a:lnSpc>
              <a:spcAft>
                <a:spcPts val="600"/>
              </a:spcAft>
              <a:buSzPct val="100000"/>
              <a:buFont typeface="Arial" panose="020B0604020202020204" pitchFamily="34" charset="0"/>
              <a:buChar char="•"/>
              <a:defRPr/>
            </a:pPr>
            <a:r>
              <a:rPr lang="en-US" sz="2000"/>
              <a:t>Incorporated, not for profit clubs, associations, zones or other deliverers in NSW that are affiliated, </a:t>
            </a:r>
            <a:r>
              <a:rPr lang="en-US" sz="2000" err="1"/>
              <a:t>recognised</a:t>
            </a:r>
            <a:r>
              <a:rPr lang="en-US" sz="2000"/>
              <a:t> and/or sanctioned by Football NSW and/or Northern NSW Football, or  </a:t>
            </a:r>
          </a:p>
          <a:p>
            <a:pPr marL="268288" indent="-268288">
              <a:lnSpc>
                <a:spcPct val="100000"/>
              </a:lnSpc>
              <a:spcAft>
                <a:spcPts val="600"/>
              </a:spcAft>
              <a:buSzPct val="100000"/>
              <a:buFont typeface="Arial" panose="020B0604020202020204" pitchFamily="34" charset="0"/>
              <a:buChar char="•"/>
              <a:defRPr/>
            </a:pPr>
            <a:endParaRPr lang="en-US" sz="2000"/>
          </a:p>
          <a:p>
            <a:pPr marL="268288" indent="-268288">
              <a:lnSpc>
                <a:spcPct val="100000"/>
              </a:lnSpc>
              <a:spcAft>
                <a:spcPts val="600"/>
              </a:spcAft>
              <a:buSzPct val="100000"/>
              <a:buFont typeface="Arial" panose="020B0604020202020204" pitchFamily="34" charset="0"/>
              <a:buChar char="•"/>
              <a:defRPr/>
            </a:pPr>
            <a:r>
              <a:rPr lang="en-US" sz="2000"/>
              <a:t>Incorporated, not for profit </a:t>
            </a:r>
            <a:r>
              <a:rPr lang="en-US" sz="2000" err="1"/>
              <a:t>organisations</a:t>
            </a:r>
            <a:r>
              <a:rPr lang="en-US" sz="2000"/>
              <a:t> that provide football programs or services. </a:t>
            </a:r>
            <a:br>
              <a:rPr lang="en-US" sz="2000"/>
            </a:br>
            <a:r>
              <a:rPr lang="en-US" sz="2000"/>
              <a:t>(These </a:t>
            </a:r>
            <a:r>
              <a:rPr lang="en-US" sz="2000" err="1"/>
              <a:t>organisations</a:t>
            </a:r>
            <a:r>
              <a:rPr lang="en-US" sz="2000"/>
              <a:t> require a letter of support from Football NSW or Northern NSW Football); or</a:t>
            </a:r>
          </a:p>
          <a:p>
            <a:pPr marL="268288" indent="-268288">
              <a:lnSpc>
                <a:spcPct val="100000"/>
              </a:lnSpc>
              <a:spcAft>
                <a:spcPts val="600"/>
              </a:spcAft>
              <a:buSzPct val="100000"/>
              <a:buFont typeface="Arial" panose="020B0604020202020204" pitchFamily="34" charset="0"/>
              <a:buChar char="•"/>
              <a:defRPr/>
            </a:pPr>
            <a:endParaRPr lang="en-US" sz="2000"/>
          </a:p>
          <a:p>
            <a:pPr marL="268288" indent="-268288">
              <a:lnSpc>
                <a:spcPct val="100000"/>
              </a:lnSpc>
              <a:spcAft>
                <a:spcPts val="600"/>
              </a:spcAft>
              <a:buSzPct val="100000"/>
              <a:buFont typeface="Arial" panose="020B0604020202020204" pitchFamily="34" charset="0"/>
              <a:buChar char="•"/>
              <a:defRPr/>
            </a:pPr>
            <a:r>
              <a:rPr lang="en-US" sz="2000"/>
              <a:t>Local Government Authorities or a Committee acting in accordance with an instrument of delegation from a Local Government Authority – (these committees require evidence of this delegation/endorsement of Council to apply on their behalf)</a:t>
            </a:r>
          </a:p>
          <a:p>
            <a:pPr marL="267970" indent="-267970">
              <a:spcAft>
                <a:spcPts val="300"/>
              </a:spcAft>
              <a:buClr>
                <a:srgbClr val="EC008C"/>
              </a:buClr>
              <a:defRPr/>
            </a:pPr>
            <a:endParaRPr lang="en-US"/>
          </a:p>
        </p:txBody>
      </p:sp>
      <p:sp>
        <p:nvSpPr>
          <p:cNvPr id="31" name="Footer Placeholder 5">
            <a:extLst>
              <a:ext uri="{FF2B5EF4-FFF2-40B4-BE49-F238E27FC236}">
                <a16:creationId xmlns:a16="http://schemas.microsoft.com/office/drawing/2014/main" id="{94EA250C-E6B4-7E00-4002-F0230372C6EF}"/>
              </a:ext>
            </a:extLst>
          </p:cNvPr>
          <p:cNvSpPr>
            <a:spLocks noGrp="1"/>
          </p:cNvSpPr>
          <p:nvPr>
            <p:ph type="ftr" sz="quarter" idx="11"/>
          </p:nvPr>
        </p:nvSpPr>
        <p:spPr>
          <a:xfrm>
            <a:off x="360000" y="6444000"/>
            <a:ext cx="6720000" cy="252000"/>
          </a:xfrm>
        </p:spPr>
        <p:txBody>
          <a:bodyPr/>
          <a:lstStyle/>
          <a:p>
            <a:pPr>
              <a:spcAft>
                <a:spcPts val="600"/>
              </a:spcAft>
            </a:pPr>
            <a:r>
              <a:rPr lang="en-US"/>
              <a:t>Descriptor</a:t>
            </a:r>
            <a:endParaRPr lang="en-AU"/>
          </a:p>
        </p:txBody>
      </p:sp>
      <p:sp>
        <p:nvSpPr>
          <p:cNvPr id="17" name="Slide Number Placeholder 6">
            <a:extLst>
              <a:ext uri="{FF2B5EF4-FFF2-40B4-BE49-F238E27FC236}">
                <a16:creationId xmlns:a16="http://schemas.microsoft.com/office/drawing/2014/main" id="{8A5CC937-3707-DE07-3269-35C3F2160BCB}"/>
              </a:ext>
            </a:extLst>
          </p:cNvPr>
          <p:cNvSpPr>
            <a:spLocks noGrp="1"/>
          </p:cNvSpPr>
          <p:nvPr>
            <p:ph type="sldNum" sz="quarter" idx="12"/>
          </p:nvPr>
        </p:nvSpPr>
        <p:spPr>
          <a:xfrm>
            <a:off x="11317458" y="6516000"/>
            <a:ext cx="490542" cy="180000"/>
          </a:xfrm>
        </p:spPr>
        <p:txBody>
          <a:bodyPr/>
          <a:lstStyle/>
          <a:p>
            <a:pPr>
              <a:spcAft>
                <a:spcPts val="600"/>
              </a:spcAft>
            </a:pPr>
            <a:fld id="{10A01DC5-1685-4615-8240-15192985C6A2}" type="slidenum">
              <a:rPr lang="en-AU" smtClean="0"/>
              <a:pPr>
                <a:spcAft>
                  <a:spcPts val="600"/>
                </a:spcAft>
              </a:pPr>
              <a:t>6</a:t>
            </a:fld>
            <a:endParaRPr lang="en-AU"/>
          </a:p>
        </p:txBody>
      </p:sp>
      <p:sp>
        <p:nvSpPr>
          <p:cNvPr id="4" name="Title 3"/>
          <p:cNvSpPr>
            <a:spLocks noGrp="1"/>
          </p:cNvSpPr>
          <p:nvPr>
            <p:ph type="title"/>
          </p:nvPr>
        </p:nvSpPr>
        <p:spPr>
          <a:xfrm>
            <a:off x="360000" y="360000"/>
            <a:ext cx="9720000" cy="1009652"/>
          </a:xfrm>
        </p:spPr>
        <p:txBody>
          <a:bodyPr lIns="91440" tIns="45720" rIns="91440" bIns="45720" anchor="t">
            <a:normAutofit/>
          </a:bodyPr>
          <a:lstStyle/>
          <a:p>
            <a:r>
              <a:rPr lang="en-AU"/>
              <a:t>Eligible Applicants</a:t>
            </a:r>
            <a:endParaRPr lang="en-US"/>
          </a:p>
        </p:txBody>
      </p:sp>
      <p:pic>
        <p:nvPicPr>
          <p:cNvPr id="16" name="Audio 15">
            <a:hlinkClick r:id="" action="ppaction://media"/>
            <a:extLst>
              <a:ext uri="{FF2B5EF4-FFF2-40B4-BE49-F238E27FC236}">
                <a16:creationId xmlns:a16="http://schemas.microsoft.com/office/drawing/2014/main" id="{E23E66C8-055A-123A-D8C1-6814D63630F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70934495"/>
      </p:ext>
    </p:extLst>
  </p:cSld>
  <p:clrMapOvr>
    <a:masterClrMapping/>
  </p:clrMapOvr>
  <mc:AlternateContent xmlns:mc="http://schemas.openxmlformats.org/markup-compatibility/2006" xmlns:p14="http://schemas.microsoft.com/office/powerpoint/2010/main">
    <mc:Choice Requires="p14">
      <p:transition spd="slow" p14:dur="2000" advTm="42688"/>
    </mc:Choice>
    <mc:Fallback xmlns="">
      <p:transition spd="slow" advTm="42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02EBAF-FD5F-4944-A21C-1612327EBF97}"/>
              </a:ext>
            </a:extLst>
          </p:cNvPr>
          <p:cNvSpPr>
            <a:spLocks noGrp="1"/>
          </p:cNvSpPr>
          <p:nvPr>
            <p:ph type="title"/>
          </p:nvPr>
        </p:nvSpPr>
        <p:spPr>
          <a:prstGeom prst="rect">
            <a:avLst/>
          </a:prstGeom>
        </p:spPr>
        <p:txBody>
          <a:bodyPr lIns="0" tIns="0" rIns="0" bIns="0" anchor="t">
            <a:noAutofit/>
          </a:bodyPr>
          <a:lstStyle/>
          <a:p>
            <a:r>
              <a:rPr lang="en-AU">
                <a:latin typeface="Arial"/>
                <a:cs typeface="Arial"/>
              </a:rPr>
              <a:t>Eligible Project Costs</a:t>
            </a:r>
            <a:endParaRPr lang="en-US">
              <a:cs typeface="Arial"/>
            </a:endParaRPr>
          </a:p>
        </p:txBody>
      </p:sp>
      <p:sp>
        <p:nvSpPr>
          <p:cNvPr id="2" name="Picture Placeholder 1">
            <a:extLst>
              <a:ext uri="{FF2B5EF4-FFF2-40B4-BE49-F238E27FC236}">
                <a16:creationId xmlns:a16="http://schemas.microsoft.com/office/drawing/2014/main" id="{ECC10E22-68D7-465E-9395-73EE404AFE27}"/>
              </a:ext>
            </a:extLst>
          </p:cNvPr>
          <p:cNvSpPr>
            <a:spLocks noGrp="1"/>
          </p:cNvSpPr>
          <p:nvPr>
            <p:ph idx="1"/>
          </p:nvPr>
        </p:nvSpPr>
        <p:spPr>
          <a:xfrm>
            <a:off x="360000" y="1729652"/>
            <a:ext cx="6660232" cy="4421687"/>
          </a:xfrm>
          <a:prstGeom prst="rect">
            <a:avLst/>
          </a:prstGeom>
        </p:spPr>
        <p:txBody>
          <a:bodyPr lIns="0" tIns="0" rIns="0" bIns="0" anchor="t">
            <a:noAutofit/>
          </a:bodyPr>
          <a:lstStyle/>
          <a:p>
            <a:pPr marL="0" indent="0">
              <a:spcAft>
                <a:spcPts val="600"/>
              </a:spcAft>
              <a:buClr>
                <a:srgbClr val="EC008C"/>
              </a:buClr>
              <a:buNone/>
              <a:defRPr/>
            </a:pPr>
            <a:r>
              <a:rPr lang="en-AU" sz="1800">
                <a:cs typeface="Arial" panose="020B0604020202020204" pitchFamily="34" charset="0"/>
              </a:rPr>
              <a:t>Examples of eligible projects are:</a:t>
            </a:r>
          </a:p>
          <a:p>
            <a:pPr marL="267970" indent="-267970">
              <a:spcAft>
                <a:spcPts val="300"/>
              </a:spcAft>
              <a:buSzPct val="100000"/>
              <a:buFont typeface="Arial" panose="020B0604020202020204" pitchFamily="34" charset="0"/>
              <a:buChar char="•"/>
              <a:defRPr/>
            </a:pPr>
            <a:r>
              <a:rPr lang="en-US" sz="1800">
                <a:cs typeface="Arial" panose="020B0604020202020204" pitchFamily="34" charset="0"/>
              </a:rPr>
              <a:t>New or upgraded synthetic or turf pitches, including improvements to pitch drainage, irrigation or full resurfacing.</a:t>
            </a:r>
          </a:p>
          <a:p>
            <a:pPr marL="267970" indent="-267970">
              <a:spcAft>
                <a:spcPts val="300"/>
              </a:spcAft>
              <a:buSzPct val="100000"/>
              <a:buFont typeface="Arial" panose="020B0604020202020204" pitchFamily="34" charset="0"/>
              <a:buChar char="•"/>
              <a:defRPr/>
            </a:pPr>
            <a:r>
              <a:rPr lang="en-US" sz="1800">
                <a:cs typeface="Arial" panose="020B0604020202020204" pitchFamily="34" charset="0"/>
              </a:rPr>
              <a:t>Amenity buildings such as kiosks, club rooms, gender neutral change rooms, grandstands, seating, lighting, shade/shelter, or storage spaces that are universally designed. </a:t>
            </a:r>
          </a:p>
          <a:p>
            <a:pPr marL="267970" indent="-267970">
              <a:spcAft>
                <a:spcPts val="300"/>
              </a:spcAft>
              <a:buClr>
                <a:srgbClr val="EC008C"/>
              </a:buClr>
              <a:buSzPct val="100000"/>
              <a:buFont typeface="Arial" panose="020B0604020202020204" pitchFamily="34" charset="0"/>
              <a:buChar char="•"/>
              <a:defRPr/>
            </a:pPr>
            <a:endParaRPr lang="en-US" sz="1800">
              <a:cs typeface="Arial" panose="020B0604020202020204" pitchFamily="34" charset="0"/>
            </a:endParaRPr>
          </a:p>
          <a:p>
            <a:pPr>
              <a:spcBef>
                <a:spcPts val="600"/>
              </a:spcBef>
              <a:spcAft>
                <a:spcPts val="600"/>
              </a:spcAft>
            </a:pPr>
            <a:r>
              <a:rPr lang="en-GB" sz="1800">
                <a:effectLst/>
                <a:ea typeface="Arial" panose="020B0604020202020204" pitchFamily="34" charset="0"/>
                <a:cs typeface="Arial" panose="020B0604020202020204" pitchFamily="34" charset="0"/>
              </a:rPr>
              <a:t>Staged components of a larger facility development are eligible, providing the stage being applied for meets the fund eligibility criteria.</a:t>
            </a:r>
            <a:endParaRPr lang="en-AU" sz="1800">
              <a:effectLst/>
              <a:ea typeface="Arial" panose="020B0604020202020204" pitchFamily="34" charset="0"/>
              <a:cs typeface="Arial" panose="020B0604020202020204" pitchFamily="34" charset="0"/>
            </a:endParaRPr>
          </a:p>
          <a:p>
            <a:pPr>
              <a:spcBef>
                <a:spcPts val="600"/>
              </a:spcBef>
              <a:spcAft>
                <a:spcPts val="600"/>
              </a:spcAft>
            </a:pPr>
            <a:r>
              <a:rPr lang="en-GB" sz="1800">
                <a:ea typeface="Arial" panose="020B0604020202020204" pitchFamily="34" charset="0"/>
                <a:cs typeface="Arial" panose="020B0604020202020204" pitchFamily="34" charset="0"/>
              </a:rPr>
              <a:t>T</a:t>
            </a:r>
            <a:r>
              <a:rPr lang="en-GB" sz="1800">
                <a:effectLst/>
                <a:ea typeface="Arial" panose="020B0604020202020204" pitchFamily="34" charset="0"/>
                <a:cs typeface="Arial" panose="020B0604020202020204" pitchFamily="34" charset="0"/>
              </a:rPr>
              <a:t>he primary benefit must be for football participants and stakeholders.</a:t>
            </a:r>
            <a:endParaRPr lang="en-AU" sz="1800">
              <a:effectLst/>
              <a:ea typeface="Arial" panose="020B0604020202020204" pitchFamily="34" charset="0"/>
              <a:cs typeface="Arial" panose="020B0604020202020204" pitchFamily="34" charset="0"/>
            </a:endParaRPr>
          </a:p>
          <a:p>
            <a:pPr>
              <a:spcBef>
                <a:spcPts val="600"/>
              </a:spcBef>
              <a:spcAft>
                <a:spcPts val="600"/>
              </a:spcAft>
            </a:pPr>
            <a:r>
              <a:rPr lang="en-GB" sz="1800">
                <a:effectLst/>
                <a:ea typeface="Arial" panose="020B0604020202020204" pitchFamily="34" charset="0"/>
                <a:cs typeface="Arial" panose="020B0604020202020204" pitchFamily="34" charset="0"/>
              </a:rPr>
              <a:t>Projects must be on be on land within NSW and have landowner consent.</a:t>
            </a:r>
            <a:endParaRPr lang="en-US" sz="1800">
              <a:cs typeface="Arial" panose="020B0604020202020204" pitchFamily="34" charset="0"/>
            </a:endParaRPr>
          </a:p>
          <a:p>
            <a:pPr marL="0" indent="0">
              <a:spcAft>
                <a:spcPts val="600"/>
              </a:spcAft>
              <a:buClr>
                <a:srgbClr val="EC008C"/>
              </a:buClr>
              <a:buNone/>
              <a:defRPr/>
            </a:pPr>
            <a:endParaRPr lang="en-AU" sz="1600"/>
          </a:p>
          <a:p>
            <a:pPr marL="0" indent="0">
              <a:spcAft>
                <a:spcPts val="600"/>
              </a:spcAft>
              <a:buClr>
                <a:srgbClr val="EC008C"/>
              </a:buClr>
              <a:buNone/>
              <a:defRPr/>
            </a:pPr>
            <a:endParaRPr lang="en-AU" sz="1600"/>
          </a:p>
        </p:txBody>
      </p:sp>
      <p:pic>
        <p:nvPicPr>
          <p:cNvPr id="7" name="Picture Placeholder 6">
            <a:extLst>
              <a:ext uri="{FF2B5EF4-FFF2-40B4-BE49-F238E27FC236}">
                <a16:creationId xmlns:a16="http://schemas.microsoft.com/office/drawing/2014/main" id="{15AFADD5-897F-4051-9B87-43412C6AF6DE}"/>
              </a:ext>
            </a:extLst>
          </p:cNvPr>
          <p:cNvPicPr>
            <a:picLocks noGrp="1" noChangeAspect="1"/>
          </p:cNvPicPr>
          <p:nvPr>
            <p:ph type="pic" sz="quarter" idx="4294967295"/>
          </p:nvPr>
        </p:nvPicPr>
        <p:blipFill rotWithShape="1">
          <a:blip r:embed="rId5">
            <a:extLst>
              <a:ext uri="{28A0092B-C50C-407E-A947-70E740481C1C}">
                <a14:useLocalDpi xmlns:a14="http://schemas.microsoft.com/office/drawing/2010/main" val="0"/>
              </a:ext>
            </a:extLst>
          </a:blip>
          <a:srcRect l="15330" r="29402"/>
          <a:stretch/>
        </p:blipFill>
        <p:spPr>
          <a:xfrm>
            <a:off x="7138218" y="0"/>
            <a:ext cx="5053781" cy="6858000"/>
          </a:xfrm>
        </p:spPr>
      </p:pic>
      <p:pic>
        <p:nvPicPr>
          <p:cNvPr id="19" name="Audio 18">
            <a:hlinkClick r:id="" action="ppaction://media"/>
            <a:extLst>
              <a:ext uri="{FF2B5EF4-FFF2-40B4-BE49-F238E27FC236}">
                <a16:creationId xmlns:a16="http://schemas.microsoft.com/office/drawing/2014/main" id="{24318785-7AA4-FF99-5AE6-D8F84526488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53344697"/>
      </p:ext>
    </p:extLst>
  </p:cSld>
  <p:clrMapOvr>
    <a:masterClrMapping/>
  </p:clrMapOvr>
  <mc:AlternateContent xmlns:mc="http://schemas.openxmlformats.org/markup-compatibility/2006" xmlns:p14="http://schemas.microsoft.com/office/powerpoint/2010/main">
    <mc:Choice Requires="p14">
      <p:transition spd="slow" p14:dur="2000" advTm="52323"/>
    </mc:Choice>
    <mc:Fallback xmlns="">
      <p:transition spd="slow" advTm="52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0000" y="360000"/>
            <a:ext cx="9720000" cy="1009652"/>
          </a:xfrm>
        </p:spPr>
        <p:txBody>
          <a:bodyPr lIns="91440" tIns="45720" rIns="91440" bIns="45720" anchor="t">
            <a:normAutofit/>
          </a:bodyPr>
          <a:lstStyle/>
          <a:p>
            <a:pPr marL="0" indent="0">
              <a:spcAft>
                <a:spcPts val="600"/>
              </a:spcAft>
              <a:buClr>
                <a:srgbClr val="EC008C"/>
              </a:buClr>
              <a:buNone/>
              <a:defRPr/>
            </a:pPr>
            <a:r>
              <a:rPr lang="en-AU" sz="3300"/>
              <a:t>Ineligible Projects and Costs</a:t>
            </a:r>
            <a:br>
              <a:rPr lang="en-AU" sz="3300"/>
            </a:br>
            <a:endParaRPr lang="en-AU" sz="3300"/>
          </a:p>
        </p:txBody>
      </p:sp>
      <p:pic>
        <p:nvPicPr>
          <p:cNvPr id="8" name="Picture Placeholder 6">
            <a:extLst>
              <a:ext uri="{FF2B5EF4-FFF2-40B4-BE49-F238E27FC236}">
                <a16:creationId xmlns:a16="http://schemas.microsoft.com/office/drawing/2014/main" id="{ACC03395-054A-4DEA-916A-469381C33B82}"/>
              </a:ext>
            </a:extLst>
          </p:cNvPr>
          <p:cNvPicPr>
            <a:picLocks noChangeAspect="1"/>
          </p:cNvPicPr>
          <p:nvPr/>
        </p:nvPicPr>
        <p:blipFill rotWithShape="1">
          <a:blip r:embed="rId6">
            <a:extLst>
              <a:ext uri="{28A0092B-C50C-407E-A947-70E740481C1C}">
                <a14:useLocalDpi xmlns:a14="http://schemas.microsoft.com/office/drawing/2010/main" val="0"/>
              </a:ext>
            </a:extLst>
          </a:blip>
          <a:srcRect l="50636" t="1" r="2983" b="-2"/>
          <a:stretch/>
        </p:blipFill>
        <p:spPr>
          <a:xfrm>
            <a:off x="360000" y="1800000"/>
            <a:ext cx="3023420" cy="4351339"/>
          </a:xfrm>
          <a:prstGeom prst="rect">
            <a:avLst/>
          </a:prstGeom>
          <a:noFill/>
        </p:spPr>
      </p:pic>
      <p:sp>
        <p:nvSpPr>
          <p:cNvPr id="5" name="Content Placeholder 4"/>
          <p:cNvSpPr>
            <a:spLocks noGrp="1"/>
          </p:cNvSpPr>
          <p:nvPr>
            <p:ph sz="half" idx="2"/>
          </p:nvPr>
        </p:nvSpPr>
        <p:spPr>
          <a:xfrm>
            <a:off x="3701845" y="1800000"/>
            <a:ext cx="8244349" cy="4351339"/>
          </a:xfrm>
        </p:spPr>
        <p:txBody>
          <a:bodyPr lIns="91440" tIns="45720" rIns="91440" bIns="45720">
            <a:normAutofit/>
          </a:bodyPr>
          <a:lstStyle/>
          <a:p>
            <a:pPr marL="0" indent="0">
              <a:spcAft>
                <a:spcPts val="600"/>
              </a:spcAft>
              <a:buClr>
                <a:srgbClr val="EC008C"/>
              </a:buClr>
              <a:buNone/>
              <a:defRPr/>
            </a:pPr>
            <a:r>
              <a:rPr lang="en-GB" sz="1900" dirty="0"/>
              <a:t>Some examples of ineligible projects or project components include:</a:t>
            </a:r>
            <a:endParaRPr lang="en-AU" sz="1900" dirty="0"/>
          </a:p>
          <a:p>
            <a:pPr marL="342900" indent="-342900">
              <a:spcAft>
                <a:spcPts val="600"/>
              </a:spcAft>
              <a:buFont typeface="Arial" panose="020B0604020202020204" pitchFamily="34" charset="0"/>
              <a:buChar char="•"/>
              <a:defRPr/>
            </a:pPr>
            <a:r>
              <a:rPr lang="en-GB" sz="1900" dirty="0">
                <a:effectLst/>
              </a:rPr>
              <a:t>General maintenance or repair of normal wear and tear of facilities</a:t>
            </a:r>
          </a:p>
          <a:p>
            <a:pPr marL="342900" indent="-342900">
              <a:spcAft>
                <a:spcPts val="600"/>
              </a:spcAft>
              <a:buFont typeface="Arial" panose="020B0604020202020204" pitchFamily="34" charset="0"/>
              <a:buChar char="•"/>
              <a:defRPr/>
            </a:pPr>
            <a:r>
              <a:rPr lang="en-GB" sz="1900" dirty="0">
                <a:effectLst/>
              </a:rPr>
              <a:t>General administration or operating expenses </a:t>
            </a:r>
          </a:p>
          <a:p>
            <a:pPr marL="342900" indent="-342900">
              <a:spcAft>
                <a:spcPts val="600"/>
              </a:spcAft>
              <a:buFont typeface="Arial" panose="020B0604020202020204" pitchFamily="34" charset="0"/>
              <a:buChar char="•"/>
              <a:defRPr/>
            </a:pPr>
            <a:r>
              <a:rPr lang="en-GB" sz="1900" dirty="0">
                <a:effectLst/>
              </a:rPr>
              <a:t>Buying or upgrading non-fixed equipment (</a:t>
            </a:r>
            <a:r>
              <a:rPr lang="en-GB" sz="1900" dirty="0" err="1">
                <a:effectLst/>
              </a:rPr>
              <a:t>eg</a:t>
            </a:r>
            <a:r>
              <a:rPr lang="en-GB" sz="1900" dirty="0">
                <a:effectLst/>
              </a:rPr>
              <a:t> mowers, scoreboards,  office equipment etc) </a:t>
            </a:r>
          </a:p>
          <a:p>
            <a:pPr marL="342900" indent="-342900">
              <a:spcAft>
                <a:spcPts val="600"/>
              </a:spcAft>
              <a:buFont typeface="Arial" panose="020B0604020202020204" pitchFamily="34" charset="0"/>
              <a:buChar char="•"/>
              <a:defRPr/>
            </a:pPr>
            <a:r>
              <a:rPr lang="en-GB" sz="1900" dirty="0"/>
              <a:t>Projects that have already received NSW Government Funding</a:t>
            </a:r>
            <a:endParaRPr lang="en-AU" sz="1900" dirty="0"/>
          </a:p>
          <a:p>
            <a:pPr marL="0" indent="0">
              <a:spcAft>
                <a:spcPts val="600"/>
              </a:spcAft>
              <a:buClr>
                <a:srgbClr val="EC008C"/>
              </a:buClr>
              <a:buNone/>
              <a:defRPr/>
            </a:pPr>
            <a:endParaRPr lang="en-AU" sz="1900" dirty="0"/>
          </a:p>
          <a:p>
            <a:pPr marL="0" indent="0">
              <a:spcAft>
                <a:spcPts val="600"/>
              </a:spcAft>
              <a:buClr>
                <a:srgbClr val="EC008C"/>
              </a:buClr>
              <a:buNone/>
              <a:defRPr/>
            </a:pPr>
            <a:r>
              <a:rPr lang="en-AU" sz="1900" dirty="0"/>
              <a:t>Further detail regarding eligibility and ineligibility can be found in the Fund Guidelines Round 2 2023/2024, and by contacting the Office of Sport at </a:t>
            </a:r>
            <a:r>
              <a:rPr lang="en-AU" sz="1900" dirty="0">
                <a:hlinkClick r:id="rId7"/>
              </a:rPr>
              <a:t>grantsunit@sport.nsw.gov.au</a:t>
            </a:r>
            <a:endParaRPr lang="en-AU" sz="1900" dirty="0"/>
          </a:p>
          <a:p>
            <a:pPr marL="0" indent="0">
              <a:spcAft>
                <a:spcPts val="600"/>
              </a:spcAft>
              <a:buClr>
                <a:srgbClr val="EC008C"/>
              </a:buClr>
              <a:buNone/>
              <a:defRPr/>
            </a:pPr>
            <a:endParaRPr lang="en-AU" sz="1900" dirty="0"/>
          </a:p>
        </p:txBody>
      </p:sp>
      <p:sp>
        <p:nvSpPr>
          <p:cNvPr id="13" name="Footer Placeholder 4">
            <a:extLst>
              <a:ext uri="{FF2B5EF4-FFF2-40B4-BE49-F238E27FC236}">
                <a16:creationId xmlns:a16="http://schemas.microsoft.com/office/drawing/2014/main" id="{9FF52F01-9ECD-177C-233A-F857BAF90725}"/>
              </a:ext>
            </a:extLst>
          </p:cNvPr>
          <p:cNvSpPr>
            <a:spLocks noGrp="1"/>
          </p:cNvSpPr>
          <p:nvPr>
            <p:ph type="ftr" sz="quarter" idx="11"/>
          </p:nvPr>
        </p:nvSpPr>
        <p:spPr>
          <a:xfrm>
            <a:off x="360000" y="6444000"/>
            <a:ext cx="6720000" cy="252000"/>
          </a:xfrm>
        </p:spPr>
        <p:txBody>
          <a:bodyPr/>
          <a:lstStyle/>
          <a:p>
            <a:pPr>
              <a:spcAft>
                <a:spcPts val="600"/>
              </a:spcAft>
            </a:pPr>
            <a:r>
              <a:rPr lang="en-US"/>
              <a:t>Descriptor</a:t>
            </a:r>
            <a:endParaRPr lang="en-AU"/>
          </a:p>
        </p:txBody>
      </p:sp>
      <p:sp>
        <p:nvSpPr>
          <p:cNvPr id="15" name="Slide Number Placeholder 5">
            <a:extLst>
              <a:ext uri="{FF2B5EF4-FFF2-40B4-BE49-F238E27FC236}">
                <a16:creationId xmlns:a16="http://schemas.microsoft.com/office/drawing/2014/main" id="{197D1515-0D20-DAD6-1DE6-1E99AD777381}"/>
              </a:ext>
            </a:extLst>
          </p:cNvPr>
          <p:cNvSpPr>
            <a:spLocks noGrp="1"/>
          </p:cNvSpPr>
          <p:nvPr>
            <p:ph type="sldNum" sz="quarter" idx="12"/>
          </p:nvPr>
        </p:nvSpPr>
        <p:spPr>
          <a:xfrm>
            <a:off x="11317458" y="6516000"/>
            <a:ext cx="490542" cy="180000"/>
          </a:xfrm>
        </p:spPr>
        <p:txBody>
          <a:bodyPr/>
          <a:lstStyle/>
          <a:p>
            <a:pPr>
              <a:spcAft>
                <a:spcPts val="600"/>
              </a:spcAft>
            </a:pPr>
            <a:fld id="{10A01DC5-1685-4615-8240-15192985C6A2}" type="slidenum">
              <a:rPr lang="en-AU" smtClean="0"/>
              <a:pPr>
                <a:spcAft>
                  <a:spcPts val="600"/>
                </a:spcAft>
              </a:pPr>
              <a:t>8</a:t>
            </a:fld>
            <a:endParaRPr lang="en-AU"/>
          </a:p>
        </p:txBody>
      </p:sp>
      <p:pic>
        <p:nvPicPr>
          <p:cNvPr id="2" name="Audio 1">
            <a:hlinkClick r:id="" action="ppaction://media"/>
            <a:extLst>
              <a:ext uri="{FF2B5EF4-FFF2-40B4-BE49-F238E27FC236}">
                <a16:creationId xmlns:a16="http://schemas.microsoft.com/office/drawing/2014/main" id="{F9E873F9-029F-E3E0-3BAD-C85B2BF2320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250851614"/>
      </p:ext>
    </p:extLst>
  </p:cSld>
  <p:clrMapOvr>
    <a:masterClrMapping/>
  </p:clrMapOvr>
  <p:transition spd="slow" advTm="50363">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6950BFC3-D8DA-4A85-94F7-54DA5524770B}">
      <p188:commentRel xmlns:p188="http://schemas.microsoft.com/office/powerpoint/2018/8/main" r:id="rId5"/>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02EBAF-FD5F-4944-A21C-1612327EBF97}"/>
              </a:ext>
            </a:extLst>
          </p:cNvPr>
          <p:cNvSpPr>
            <a:spLocks noGrp="1"/>
          </p:cNvSpPr>
          <p:nvPr>
            <p:ph type="title"/>
          </p:nvPr>
        </p:nvSpPr>
        <p:spPr>
          <a:xfrm>
            <a:off x="360000" y="360000"/>
            <a:ext cx="9720000" cy="1009652"/>
          </a:xfrm>
        </p:spPr>
        <p:txBody>
          <a:bodyPr lIns="0" tIns="0" rIns="0" bIns="0" anchor="t">
            <a:normAutofit/>
          </a:bodyPr>
          <a:lstStyle/>
          <a:p>
            <a:r>
              <a:rPr lang="en-AU"/>
              <a:t>Key Considerations for your Application</a:t>
            </a:r>
          </a:p>
        </p:txBody>
      </p:sp>
      <p:sp>
        <p:nvSpPr>
          <p:cNvPr id="2" name="Picture Placeholder 1">
            <a:extLst>
              <a:ext uri="{FF2B5EF4-FFF2-40B4-BE49-F238E27FC236}">
                <a16:creationId xmlns:a16="http://schemas.microsoft.com/office/drawing/2014/main" id="{ECC10E22-68D7-465E-9395-73EE404AFE27}"/>
              </a:ext>
            </a:extLst>
          </p:cNvPr>
          <p:cNvSpPr>
            <a:spLocks noGrp="1"/>
          </p:cNvSpPr>
          <p:nvPr>
            <p:ph idx="1"/>
          </p:nvPr>
        </p:nvSpPr>
        <p:spPr>
          <a:xfrm>
            <a:off x="360000" y="1800000"/>
            <a:ext cx="11448000" cy="4351339"/>
          </a:xfrm>
        </p:spPr>
        <p:txBody>
          <a:bodyPr lIns="0" tIns="0" rIns="0" bIns="0">
            <a:normAutofit/>
          </a:bodyPr>
          <a:lstStyle/>
          <a:p>
            <a:pPr marL="342900" indent="-342900">
              <a:spcAft>
                <a:spcPts val="600"/>
              </a:spcAft>
              <a:buSzPct val="100000"/>
              <a:buFont typeface="Arial" panose="020B0604020202020204" pitchFamily="34" charset="0"/>
              <a:buChar char="•"/>
              <a:defRPr/>
            </a:pPr>
            <a:r>
              <a:rPr lang="en-AU"/>
              <a:t>For all projects, applicants must contribute 50% to the total cost of the project. </a:t>
            </a:r>
          </a:p>
          <a:p>
            <a:pPr marL="342900" indent="-342900">
              <a:spcAft>
                <a:spcPts val="600"/>
              </a:spcAft>
              <a:buSzPct val="100000"/>
              <a:buFont typeface="Arial" panose="020B0604020202020204" pitchFamily="34" charset="0"/>
              <a:buChar char="•"/>
              <a:defRPr/>
            </a:pPr>
            <a:endParaRPr lang="en-AU"/>
          </a:p>
          <a:p>
            <a:pPr marL="342900" indent="-342900">
              <a:spcAft>
                <a:spcPts val="600"/>
              </a:spcAft>
              <a:buSzPct val="100000"/>
              <a:buFont typeface="Arial" panose="020B0604020202020204" pitchFamily="34" charset="0"/>
              <a:buChar char="•"/>
              <a:defRPr/>
            </a:pPr>
            <a:r>
              <a:rPr lang="en-AU"/>
              <a:t>Third party organisations are also encouraged to contribute and these contributions will be counted as part of the applicant’s contribution.</a:t>
            </a:r>
          </a:p>
          <a:p>
            <a:pPr marL="342900" indent="-342900">
              <a:spcAft>
                <a:spcPts val="600"/>
              </a:spcAft>
              <a:buSzPct val="100000"/>
              <a:buFont typeface="Arial" panose="020B0604020202020204" pitchFamily="34" charset="0"/>
              <a:buChar char="•"/>
              <a:defRPr/>
            </a:pPr>
            <a:endParaRPr lang="en-AU"/>
          </a:p>
          <a:p>
            <a:pPr marL="342900" indent="-342900">
              <a:spcAft>
                <a:spcPts val="600"/>
              </a:spcAft>
              <a:buSzPct val="100000"/>
              <a:buFont typeface="Arial" panose="020B0604020202020204" pitchFamily="34" charset="0"/>
              <a:buChar char="•"/>
              <a:defRPr/>
            </a:pPr>
            <a:r>
              <a:rPr lang="en-AU"/>
              <a:t>A supplier discount is not considered a contribution.</a:t>
            </a:r>
          </a:p>
          <a:p>
            <a:pPr marL="342900" indent="-342900">
              <a:spcAft>
                <a:spcPts val="600"/>
              </a:spcAft>
              <a:buSzPct val="100000"/>
              <a:buFont typeface="Arial" panose="020B0604020202020204" pitchFamily="34" charset="0"/>
              <a:buChar char="•"/>
              <a:defRPr/>
            </a:pPr>
            <a:endParaRPr lang="en-AU"/>
          </a:p>
          <a:p>
            <a:pPr marL="342900" indent="-342900">
              <a:spcAft>
                <a:spcPts val="600"/>
              </a:spcAft>
              <a:buSzPct val="100000"/>
              <a:buFont typeface="Arial" panose="020B0604020202020204" pitchFamily="34" charset="0"/>
              <a:buChar char="•"/>
              <a:defRPr/>
            </a:pPr>
            <a:r>
              <a:rPr lang="en-AU"/>
              <a:t>Organisations may only receive State Government funding once for the same project or same component of a project from this program or any other State Government funded grant program</a:t>
            </a:r>
          </a:p>
          <a:p>
            <a:pPr marL="342900" indent="-342900">
              <a:spcAft>
                <a:spcPts val="600"/>
              </a:spcAft>
              <a:buSzPct val="100000"/>
              <a:buFont typeface="Arial" panose="020B0604020202020204" pitchFamily="34" charset="0"/>
              <a:buChar char="•"/>
              <a:defRPr/>
            </a:pPr>
            <a:endParaRPr lang="en-AU"/>
          </a:p>
          <a:p>
            <a:pPr marL="342900" indent="-342900">
              <a:spcAft>
                <a:spcPts val="600"/>
              </a:spcAft>
              <a:buSzPct val="100000"/>
              <a:buFont typeface="Arial" panose="020B0604020202020204" pitchFamily="34" charset="0"/>
              <a:buChar char="•"/>
              <a:defRPr/>
            </a:pPr>
            <a:r>
              <a:rPr lang="en-AU"/>
              <a:t>Projects must be completed within 2 years from signing the Funding Agreement.​</a:t>
            </a:r>
          </a:p>
          <a:p>
            <a:pPr marL="267970" indent="-267970">
              <a:spcAft>
                <a:spcPts val="600"/>
              </a:spcAft>
              <a:buClr>
                <a:srgbClr val="EC008C"/>
              </a:buClr>
              <a:defRPr/>
            </a:pPr>
            <a:endParaRPr lang="en-US"/>
          </a:p>
          <a:p>
            <a:pPr marL="267970" indent="-267970">
              <a:spcAft>
                <a:spcPts val="600"/>
              </a:spcAft>
              <a:buClr>
                <a:srgbClr val="EC008C"/>
              </a:buClr>
              <a:defRPr/>
            </a:pPr>
            <a:endParaRPr lang="en-US"/>
          </a:p>
          <a:p>
            <a:pPr marL="0" indent="0">
              <a:spcAft>
                <a:spcPts val="600"/>
              </a:spcAft>
              <a:buClr>
                <a:srgbClr val="EC008C"/>
              </a:buClr>
              <a:buNone/>
              <a:defRPr/>
            </a:pPr>
            <a:endParaRPr lang="en-US"/>
          </a:p>
        </p:txBody>
      </p:sp>
      <p:sp>
        <p:nvSpPr>
          <p:cNvPr id="8" name="Footer Placeholder 3">
            <a:extLst>
              <a:ext uri="{FF2B5EF4-FFF2-40B4-BE49-F238E27FC236}">
                <a16:creationId xmlns:a16="http://schemas.microsoft.com/office/drawing/2014/main" id="{949599D0-AD44-AD06-EA20-C596DA4FF62B}"/>
              </a:ext>
            </a:extLst>
          </p:cNvPr>
          <p:cNvSpPr>
            <a:spLocks noGrp="1"/>
          </p:cNvSpPr>
          <p:nvPr>
            <p:ph type="ftr" sz="quarter" idx="11"/>
          </p:nvPr>
        </p:nvSpPr>
        <p:spPr>
          <a:xfrm>
            <a:off x="360000" y="6444000"/>
            <a:ext cx="6720000" cy="252000"/>
          </a:xfrm>
        </p:spPr>
        <p:txBody>
          <a:bodyPr/>
          <a:lstStyle/>
          <a:p>
            <a:pPr>
              <a:spcAft>
                <a:spcPts val="600"/>
              </a:spcAft>
            </a:pPr>
            <a:r>
              <a:rPr lang="en-US"/>
              <a:t>Descriptor</a:t>
            </a:r>
            <a:endParaRPr lang="en-AU"/>
          </a:p>
        </p:txBody>
      </p:sp>
      <p:sp>
        <p:nvSpPr>
          <p:cNvPr id="10" name="Slide Number Placeholder 4">
            <a:extLst>
              <a:ext uri="{FF2B5EF4-FFF2-40B4-BE49-F238E27FC236}">
                <a16:creationId xmlns:a16="http://schemas.microsoft.com/office/drawing/2014/main" id="{F5D517FE-3072-D9AA-1894-194FDCFA9C75}"/>
              </a:ext>
            </a:extLst>
          </p:cNvPr>
          <p:cNvSpPr>
            <a:spLocks noGrp="1"/>
          </p:cNvSpPr>
          <p:nvPr>
            <p:ph type="sldNum" sz="quarter" idx="12"/>
          </p:nvPr>
        </p:nvSpPr>
        <p:spPr>
          <a:xfrm>
            <a:off x="11317458" y="6516000"/>
            <a:ext cx="490542" cy="180000"/>
          </a:xfrm>
        </p:spPr>
        <p:txBody>
          <a:bodyPr/>
          <a:lstStyle/>
          <a:p>
            <a:pPr>
              <a:spcAft>
                <a:spcPts val="600"/>
              </a:spcAft>
            </a:pPr>
            <a:fld id="{10A01DC5-1685-4615-8240-15192985C6A2}" type="slidenum">
              <a:rPr lang="en-AU" smtClean="0"/>
              <a:pPr>
                <a:spcAft>
                  <a:spcPts val="600"/>
                </a:spcAft>
              </a:pPr>
              <a:t>9</a:t>
            </a:fld>
            <a:endParaRPr lang="en-AU"/>
          </a:p>
        </p:txBody>
      </p:sp>
      <p:pic>
        <p:nvPicPr>
          <p:cNvPr id="6" name="Audio 5">
            <a:hlinkClick r:id="" action="ppaction://media"/>
            <a:extLst>
              <a:ext uri="{FF2B5EF4-FFF2-40B4-BE49-F238E27FC236}">
                <a16:creationId xmlns:a16="http://schemas.microsoft.com/office/drawing/2014/main" id="{F982F032-D9A5-2930-D127-204A01B8053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12994617"/>
      </p:ext>
    </p:extLst>
  </p:cSld>
  <p:clrMapOvr>
    <a:masterClrMapping/>
  </p:clrMapOvr>
  <mc:AlternateContent xmlns:mc="http://schemas.openxmlformats.org/markup-compatibility/2006" xmlns:p14="http://schemas.microsoft.com/office/powerpoint/2010/main">
    <mc:Choice Requires="p14">
      <p:transition spd="slow" p14:dur="2000" advTm="39993"/>
    </mc:Choice>
    <mc:Fallback xmlns="">
      <p:transition spd="slow" advTm="39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NSWG Corporate">
  <a:themeElements>
    <a:clrScheme name="NSWG Corporate">
      <a:dk1>
        <a:srgbClr val="22272B"/>
      </a:dk1>
      <a:lt1>
        <a:srgbClr val="FFFFFF"/>
      </a:lt1>
      <a:dk2>
        <a:srgbClr val="D7153A"/>
      </a:dk2>
      <a:lt2>
        <a:srgbClr val="002664"/>
      </a:lt2>
      <a:accent1>
        <a:srgbClr val="002664"/>
      </a:accent1>
      <a:accent2>
        <a:srgbClr val="CBEDFD"/>
      </a:accent2>
      <a:accent3>
        <a:srgbClr val="146CFD"/>
      </a:accent3>
      <a:accent4>
        <a:srgbClr val="8CE0FF"/>
      </a:accent4>
      <a:accent5>
        <a:srgbClr val="495054"/>
      </a:accent5>
      <a:accent6>
        <a:srgbClr val="FFB8C1"/>
      </a:accent6>
      <a:hlink>
        <a:srgbClr val="22272B"/>
      </a:hlink>
      <a:folHlink>
        <a:srgbClr val="22272B"/>
      </a:folHlink>
    </a:clrScheme>
    <a:fontScheme name="NSW Governmen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Of_Sport_Powerpoint_Jan2022" id="{289A73B0-E3F1-8448-B8D0-502EF585B45E}" vid="{BEE54EBE-FDFD-B14A-8EBF-09E0BB7F864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0d40381-7afb-4263-970d-a0135beaf6d9" xsi:nil="true"/>
    <lcf76f155ced4ddcb4097134ff3c332f xmlns="69207b7e-57d0-4ae6-9c7d-6ba55cefbf25">
      <Terms xmlns="http://schemas.microsoft.com/office/infopath/2007/PartnerControls"/>
    </lcf76f155ced4ddcb4097134ff3c332f>
    <SharedWithUsers xmlns="50d40381-7afb-4263-970d-a0135beaf6d9">
      <UserInfo>
        <DisplayName>Matthew Adamson</DisplayName>
        <AccountId>519</AccountId>
        <AccountType/>
      </UserInfo>
      <UserInfo>
        <DisplayName>Alison Osborne</DisplayName>
        <AccountId>143</AccountId>
        <AccountType/>
      </UserInfo>
      <UserInfo>
        <DisplayName>Samantha Feyzeny</DisplayName>
        <AccountId>113</AccountId>
        <AccountType/>
      </UserInfo>
      <UserInfo>
        <DisplayName>Lucinda Jenkins</DisplayName>
        <AccountId>6</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461A1013BE7E940985E6B8F223A1B5B" ma:contentTypeVersion="16" ma:contentTypeDescription="Create a new document." ma:contentTypeScope="" ma:versionID="6a8527416906897d92e4e003454f0321">
  <xsd:schema xmlns:xsd="http://www.w3.org/2001/XMLSchema" xmlns:xs="http://www.w3.org/2001/XMLSchema" xmlns:p="http://schemas.microsoft.com/office/2006/metadata/properties" xmlns:ns2="69207b7e-57d0-4ae6-9c7d-6ba55cefbf25" xmlns:ns3="50d40381-7afb-4263-970d-a0135beaf6d9" targetNamespace="http://schemas.microsoft.com/office/2006/metadata/properties" ma:root="true" ma:fieldsID="3c107ebd8ba1e8ca3123848ef057cc49" ns2:_="" ns3:_="">
    <xsd:import namespace="69207b7e-57d0-4ae6-9c7d-6ba55cefbf25"/>
    <xsd:import namespace="50d40381-7afb-4263-970d-a0135beaf6d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207b7e-57d0-4ae6-9c7d-6ba55cefbf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f5c7858-1779-4fce-bc43-9c88632d68a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0d40381-7afb-4263-970d-a0135beaf6d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6931941-6ad1-4d99-99cd-29158f125f70}" ma:internalName="TaxCatchAll" ma:showField="CatchAllData" ma:web="50d40381-7afb-4263-970d-a0135beaf6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90A2E6C-7E10-450F-8438-2D284F0CE239}">
  <ds:schemaRefs>
    <ds:schemaRef ds:uri="50d40381-7afb-4263-970d-a0135beaf6d9"/>
    <ds:schemaRef ds:uri="69207b7e-57d0-4ae6-9c7d-6ba55cefbf2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125D3EF-12FA-4480-A0F6-9DEBDECFEC96}">
  <ds:schemaRefs>
    <ds:schemaRef ds:uri="50d40381-7afb-4263-970d-a0135beaf6d9"/>
    <ds:schemaRef ds:uri="69207b7e-57d0-4ae6-9c7d-6ba55cefbf2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12CB14-8D0A-42E2-A569-C26B6BF92C0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NSWG Corporate</Template>
  <TotalTime>18004</TotalTime>
  <Words>3069</Words>
  <Application>Microsoft Office PowerPoint</Application>
  <PresentationFormat>Widescreen</PresentationFormat>
  <Paragraphs>235</Paragraphs>
  <Slides>15</Slides>
  <Notes>15</Notes>
  <HiddenSlides>0</HiddenSlides>
  <MMClips>14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Calibri</vt:lpstr>
      <vt:lpstr>Public Sans</vt:lpstr>
      <vt:lpstr>Public Sans Light</vt:lpstr>
      <vt:lpstr>Symbol</vt:lpstr>
      <vt:lpstr>Times New Roman</vt:lpstr>
      <vt:lpstr>Wingdings</vt:lpstr>
      <vt:lpstr>NSWG Corporate</vt:lpstr>
      <vt:lpstr>NSW Football Legacy Fund ROUND 2 – 2023/24  INFRASTRUCTURE STREAM </vt:lpstr>
      <vt:lpstr>Acknowledgement of Country</vt:lpstr>
      <vt:lpstr>PowerPoint Presentation</vt:lpstr>
      <vt:lpstr>Program Objectives</vt:lpstr>
      <vt:lpstr>Program Overview</vt:lpstr>
      <vt:lpstr>Eligible Applicants</vt:lpstr>
      <vt:lpstr>Eligible Project Costs</vt:lpstr>
      <vt:lpstr>Ineligible Projects and Costs </vt:lpstr>
      <vt:lpstr>Key Considerations for your Application</vt:lpstr>
      <vt:lpstr>Required documents</vt:lpstr>
      <vt:lpstr>Application Process</vt:lpstr>
      <vt:lpstr>Assessment Criteria and Process</vt:lpstr>
      <vt:lpstr>Application Timeline</vt:lpstr>
      <vt:lpstr>Contact Information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here</dc:title>
  <dc:creator>Nadia Briganti</dc:creator>
  <cp:lastModifiedBy>Nick Foster</cp:lastModifiedBy>
  <cp:revision>1</cp:revision>
  <dcterms:created xsi:type="dcterms:W3CDTF">2022-01-24T23:30:16Z</dcterms:created>
  <dcterms:modified xsi:type="dcterms:W3CDTF">2023-06-06T04:22:52Z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0x010100B461A1013BE7E940985E6B8F223A1B5B</vt:lpwstr>
  </property>
  <property fmtid="{D5CDD505-2E9C-101B-9397-08002B2CF9AE}" pid="3" name="MediaServiceImageTags">
    <vt:lpwstr/>
  </property>
</Properties>
</file>