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3D_4A8E7B1E.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02_D29281F9.xml" ContentType="application/vnd.ms-powerpoint.comments+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handoutMasterIdLst>
    <p:handoutMasterId r:id="rId20"/>
  </p:handoutMasterIdLst>
  <p:sldIdLst>
    <p:sldId id="261" r:id="rId5"/>
    <p:sldId id="278" r:id="rId6"/>
    <p:sldId id="439" r:id="rId7"/>
    <p:sldId id="297" r:id="rId8"/>
    <p:sldId id="445" r:id="rId9"/>
    <p:sldId id="302" r:id="rId10"/>
    <p:sldId id="316" r:id="rId11"/>
    <p:sldId id="317" r:id="rId12"/>
    <p:sldId id="300" r:id="rId13"/>
    <p:sldId id="305" r:id="rId14"/>
    <p:sldId id="306" r:id="rId15"/>
    <p:sldId id="320" r:id="rId16"/>
    <p:sldId id="258" r:id="rId17"/>
    <p:sldId id="257" r:id="rId18"/>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664DE5-C327-2C1C-4F85-1E4C9DFA07E6}" name="Nick Titcume" initials="NT" userId="S::nick.titcume@sport.nsw.gov.au::917338fd-ccca-4ded-91c7-fb18f21cec5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3E2E6"/>
    <a:srgbClr val="EBEBEB"/>
    <a:srgbClr val="630019"/>
    <a:srgbClr val="F6ACB6"/>
    <a:srgbClr val="CBEDFD"/>
    <a:srgbClr val="D7153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72794D-52F4-4007-AE2E-E1E71498A545}" v="7" dt="2023-05-29T04:23:41.6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Titcume" userId="917338fd-ccca-4ded-91c7-fb18f21cec5b" providerId="ADAL" clId="{26D74FEC-8D80-4CA9-A80F-733635B21CF3}"/>
    <pc:docChg chg="undo custSel modSld">
      <pc:chgData name="Nick Titcume" userId="917338fd-ccca-4ded-91c7-fb18f21cec5b" providerId="ADAL" clId="{26D74FEC-8D80-4CA9-A80F-733635B21CF3}" dt="2022-08-30T04:26:41.461" v="246" actId="20577"/>
      <pc:docMkLst>
        <pc:docMk/>
      </pc:docMkLst>
      <pc:sldChg chg="delCm">
        <pc:chgData name="Nick Titcume" userId="917338fd-ccca-4ded-91c7-fb18f21cec5b" providerId="ADAL" clId="{26D74FEC-8D80-4CA9-A80F-733635B21CF3}" dt="2022-08-30T04:07:25.773" v="62"/>
        <pc:sldMkLst>
          <pc:docMk/>
          <pc:sldMk cId="3532816889" sldId="258"/>
        </pc:sldMkLst>
      </pc:sldChg>
      <pc:sldChg chg="modSp mod">
        <pc:chgData name="Nick Titcume" userId="917338fd-ccca-4ded-91c7-fb18f21cec5b" providerId="ADAL" clId="{26D74FEC-8D80-4CA9-A80F-733635B21CF3}" dt="2022-08-30T04:25:56.709" v="229" actId="20577"/>
        <pc:sldMkLst>
          <pc:docMk/>
          <pc:sldMk cId="2367383244" sldId="261"/>
        </pc:sldMkLst>
        <pc:spChg chg="mod">
          <ac:chgData name="Nick Titcume" userId="917338fd-ccca-4ded-91c7-fb18f21cec5b" providerId="ADAL" clId="{26D74FEC-8D80-4CA9-A80F-733635B21CF3}" dt="2022-08-30T04:25:56.709" v="229" actId="20577"/>
          <ac:spMkLst>
            <pc:docMk/>
            <pc:sldMk cId="2367383244" sldId="261"/>
            <ac:spMk id="9" creationId="{3044B33C-5717-4F17-9FB6-DE4C16359E6B}"/>
          </ac:spMkLst>
        </pc:spChg>
      </pc:sldChg>
      <pc:sldChg chg="addSp delSp modSp modTransition modAnim modNotesTx">
        <pc:chgData name="Nick Titcume" userId="917338fd-ccca-4ded-91c7-fb18f21cec5b" providerId="ADAL" clId="{26D74FEC-8D80-4CA9-A80F-733635B21CF3}" dt="2022-08-18T06:06:40.204" v="13"/>
        <pc:sldMkLst>
          <pc:docMk/>
          <pc:sldMk cId="2970934495" sldId="302"/>
        </pc:sldMkLst>
        <pc:picChg chg="del">
          <ac:chgData name="Nick Titcume" userId="917338fd-ccca-4ded-91c7-fb18f21cec5b" providerId="ADAL" clId="{26D74FEC-8D80-4CA9-A80F-733635B21CF3}" dt="2022-08-18T06:02:56.955" v="6"/>
          <ac:picMkLst>
            <pc:docMk/>
            <pc:sldMk cId="2970934495" sldId="302"/>
            <ac:picMk id="7" creationId="{6DB7CDE1-3185-DF2A-8C51-EA7E68E7FB08}"/>
          </ac:picMkLst>
        </pc:picChg>
        <pc:picChg chg="add del mod">
          <ac:chgData name="Nick Titcume" userId="917338fd-ccca-4ded-91c7-fb18f21cec5b" providerId="ADAL" clId="{26D74FEC-8D80-4CA9-A80F-733635B21CF3}" dt="2022-08-18T06:03:12.622" v="8"/>
          <ac:picMkLst>
            <pc:docMk/>
            <pc:sldMk cId="2970934495" sldId="302"/>
            <ac:picMk id="8" creationId="{E3FD5CBA-0E5D-2B83-6664-745266946793}"/>
          </ac:picMkLst>
        </pc:picChg>
        <pc:picChg chg="add del mod">
          <ac:chgData name="Nick Titcume" userId="917338fd-ccca-4ded-91c7-fb18f21cec5b" providerId="ADAL" clId="{26D74FEC-8D80-4CA9-A80F-733635B21CF3}" dt="2022-08-18T06:03:53.115" v="10"/>
          <ac:picMkLst>
            <pc:docMk/>
            <pc:sldMk cId="2970934495" sldId="302"/>
            <ac:picMk id="9" creationId="{06C7B3DB-CDEA-32D3-7056-487914ACF6AB}"/>
          </ac:picMkLst>
        </pc:picChg>
        <pc:picChg chg="add del mod">
          <ac:chgData name="Nick Titcume" userId="917338fd-ccca-4ded-91c7-fb18f21cec5b" providerId="ADAL" clId="{26D74FEC-8D80-4CA9-A80F-733635B21CF3}" dt="2022-08-18T06:05:25.173" v="12"/>
          <ac:picMkLst>
            <pc:docMk/>
            <pc:sldMk cId="2970934495" sldId="302"/>
            <ac:picMk id="10" creationId="{1207DCF8-0AFA-5ADC-85F8-EAD32F2B52E1}"/>
          </ac:picMkLst>
        </pc:picChg>
        <pc:picChg chg="add mod">
          <ac:chgData name="Nick Titcume" userId="917338fd-ccca-4ded-91c7-fb18f21cec5b" providerId="ADAL" clId="{26D74FEC-8D80-4CA9-A80F-733635B21CF3}" dt="2022-08-18T06:06:40.204" v="13"/>
          <ac:picMkLst>
            <pc:docMk/>
            <pc:sldMk cId="2970934495" sldId="302"/>
            <ac:picMk id="11" creationId="{78DD66EB-3756-D151-6F17-0BA25F36FF8B}"/>
          </ac:picMkLst>
        </pc:picChg>
      </pc:sldChg>
      <pc:sldChg chg="modSp mod modNotesTx">
        <pc:chgData name="Nick Titcume" userId="917338fd-ccca-4ded-91c7-fb18f21cec5b" providerId="ADAL" clId="{26D74FEC-8D80-4CA9-A80F-733635B21CF3}" dt="2022-08-30T04:26:34.906" v="244" actId="20577"/>
        <pc:sldMkLst>
          <pc:docMk/>
          <pc:sldMk cId="1516858257" sldId="305"/>
        </pc:sldMkLst>
        <pc:spChg chg="mod">
          <ac:chgData name="Nick Titcume" userId="917338fd-ccca-4ded-91c7-fb18f21cec5b" providerId="ADAL" clId="{26D74FEC-8D80-4CA9-A80F-733635B21CF3}" dt="2022-08-30T04:26:34.906" v="244" actId="20577"/>
          <ac:spMkLst>
            <pc:docMk/>
            <pc:sldMk cId="1516858257" sldId="305"/>
            <ac:spMk id="11" creationId="{00988871-4DD5-4137-B374-2460E789537F}"/>
          </ac:spMkLst>
        </pc:spChg>
        <pc:spChg chg="mod">
          <ac:chgData name="Nick Titcume" userId="917338fd-ccca-4ded-91c7-fb18f21cec5b" providerId="ADAL" clId="{26D74FEC-8D80-4CA9-A80F-733635B21CF3}" dt="2022-08-19T01:33:02.666" v="35" actId="20577"/>
          <ac:spMkLst>
            <pc:docMk/>
            <pc:sldMk cId="1516858257" sldId="305"/>
            <ac:spMk id="14" creationId="{BE9575D2-4D93-48C8-BC1D-F3F7AED0E2E1}"/>
          </ac:spMkLst>
        </pc:spChg>
      </pc:sldChg>
      <pc:sldChg chg="modSp mod">
        <pc:chgData name="Nick Titcume" userId="917338fd-ccca-4ded-91c7-fb18f21cec5b" providerId="ADAL" clId="{26D74FEC-8D80-4CA9-A80F-733635B21CF3}" dt="2022-08-18T05:49:01.800" v="1" actId="20577"/>
        <pc:sldMkLst>
          <pc:docMk/>
          <pc:sldMk cId="149971424" sldId="306"/>
        </pc:sldMkLst>
        <pc:spChg chg="mod">
          <ac:chgData name="Nick Titcume" userId="917338fd-ccca-4ded-91c7-fb18f21cec5b" providerId="ADAL" clId="{26D74FEC-8D80-4CA9-A80F-733635B21CF3}" dt="2022-08-18T05:49:01.800" v="1" actId="20577"/>
          <ac:spMkLst>
            <pc:docMk/>
            <pc:sldMk cId="149971424" sldId="306"/>
            <ac:spMk id="5" creationId="{00000000-0000-0000-0000-000000000000}"/>
          </ac:spMkLst>
        </pc:spChg>
      </pc:sldChg>
      <pc:sldChg chg="modNotesTx">
        <pc:chgData name="Nick Titcume" userId="917338fd-ccca-4ded-91c7-fb18f21cec5b" providerId="ADAL" clId="{26D74FEC-8D80-4CA9-A80F-733635B21CF3}" dt="2022-08-18T05:52:02.495" v="3" actId="6549"/>
        <pc:sldMkLst>
          <pc:docMk/>
          <pc:sldMk cId="553344697" sldId="316"/>
        </pc:sldMkLst>
      </pc:sldChg>
      <pc:sldChg chg="modNotesTx">
        <pc:chgData name="Nick Titcume" userId="917338fd-ccca-4ded-91c7-fb18f21cec5b" providerId="ADAL" clId="{26D74FEC-8D80-4CA9-A80F-733635B21CF3}" dt="2022-08-18T05:52:09.991" v="4" actId="6549"/>
        <pc:sldMkLst>
          <pc:docMk/>
          <pc:sldMk cId="1250851614" sldId="317"/>
        </pc:sldMkLst>
      </pc:sldChg>
      <pc:sldChg chg="modSp mod">
        <pc:chgData name="Nick Titcume" userId="917338fd-ccca-4ded-91c7-fb18f21cec5b" providerId="ADAL" clId="{26D74FEC-8D80-4CA9-A80F-733635B21CF3}" dt="2022-08-30T04:26:41.461" v="246" actId="20577"/>
        <pc:sldMkLst>
          <pc:docMk/>
          <pc:sldMk cId="3797921823" sldId="320"/>
        </pc:sldMkLst>
        <pc:graphicFrameChg chg="modGraphic">
          <ac:chgData name="Nick Titcume" userId="917338fd-ccca-4ded-91c7-fb18f21cec5b" providerId="ADAL" clId="{26D74FEC-8D80-4CA9-A80F-733635B21CF3}" dt="2022-08-30T04:26:41.461" v="246" actId="20577"/>
          <ac:graphicFrameMkLst>
            <pc:docMk/>
            <pc:sldMk cId="3797921823" sldId="320"/>
            <ac:graphicFrameMk id="15" creationId="{9D91D301-B106-4F6A-B988-F34AC835E1DB}"/>
          </ac:graphicFrameMkLst>
        </pc:graphicFrameChg>
      </pc:sldChg>
      <pc:sldChg chg="modSp mod">
        <pc:chgData name="Nick Titcume" userId="917338fd-ccca-4ded-91c7-fb18f21cec5b" providerId="ADAL" clId="{26D74FEC-8D80-4CA9-A80F-733635B21CF3}" dt="2022-08-30T04:07:01.362" v="61" actId="6549"/>
        <pc:sldMkLst>
          <pc:docMk/>
          <pc:sldMk cId="141201391" sldId="445"/>
        </pc:sldMkLst>
        <pc:spChg chg="mod">
          <ac:chgData name="Nick Titcume" userId="917338fd-ccca-4ded-91c7-fb18f21cec5b" providerId="ADAL" clId="{26D74FEC-8D80-4CA9-A80F-733635B21CF3}" dt="2022-08-30T04:07:01.362" v="61" actId="6549"/>
          <ac:spMkLst>
            <pc:docMk/>
            <pc:sldMk cId="141201391" sldId="445"/>
            <ac:spMk id="12" creationId="{92E9D410-EA1B-41AC-9A2B-749FC8244FB6}"/>
          </ac:spMkLst>
        </pc:spChg>
        <pc:spChg chg="mod">
          <ac:chgData name="Nick Titcume" userId="917338fd-ccca-4ded-91c7-fb18f21cec5b" providerId="ADAL" clId="{26D74FEC-8D80-4CA9-A80F-733635B21CF3}" dt="2022-08-30T04:06:26.852" v="47" actId="20577"/>
          <ac:spMkLst>
            <pc:docMk/>
            <pc:sldMk cId="141201391" sldId="445"/>
            <ac:spMk id="13" creationId="{87513CFD-C7B6-4FD4-9020-0F5A6E8871C9}"/>
          </ac:spMkLst>
        </pc:spChg>
      </pc:sldChg>
    </pc:docChg>
  </pc:docChgLst>
  <pc:docChgLst>
    <pc:chgData name="Nick Foster" userId="41442d6b-f1ba-47ec-a7aa-11eeb26b1b80" providerId="ADAL" clId="{2972794D-52F4-4007-AE2E-E1E71498A545}"/>
    <pc:docChg chg="custSel delSld modSld">
      <pc:chgData name="Nick Foster" userId="41442d6b-f1ba-47ec-a7aa-11eeb26b1b80" providerId="ADAL" clId="{2972794D-52F4-4007-AE2E-E1E71498A545}" dt="2023-06-06T04:24:59.101" v="309" actId="2165"/>
      <pc:docMkLst>
        <pc:docMk/>
      </pc:docMkLst>
      <pc:sldChg chg="modSp mod">
        <pc:chgData name="Nick Foster" userId="41442d6b-f1ba-47ec-a7aa-11eeb26b1b80" providerId="ADAL" clId="{2972794D-52F4-4007-AE2E-E1E71498A545}" dt="2023-06-05T04:21:11.270" v="308" actId="20577"/>
        <pc:sldMkLst>
          <pc:docMk/>
          <pc:sldMk cId="2367383244" sldId="261"/>
        </pc:sldMkLst>
        <pc:spChg chg="mod">
          <ac:chgData name="Nick Foster" userId="41442d6b-f1ba-47ec-a7aa-11eeb26b1b80" providerId="ADAL" clId="{2972794D-52F4-4007-AE2E-E1E71498A545}" dt="2023-06-05T04:21:11.270" v="308" actId="20577"/>
          <ac:spMkLst>
            <pc:docMk/>
            <pc:sldMk cId="2367383244" sldId="261"/>
            <ac:spMk id="3" creationId="{AE886BB2-2E6D-3944-7D4A-B4052A314514}"/>
          </ac:spMkLst>
        </pc:spChg>
        <pc:spChg chg="mod">
          <ac:chgData name="Nick Foster" userId="41442d6b-f1ba-47ec-a7aa-11eeb26b1b80" providerId="ADAL" clId="{2972794D-52F4-4007-AE2E-E1E71498A545}" dt="2023-05-23T01:35:12.415" v="197" actId="20577"/>
          <ac:spMkLst>
            <pc:docMk/>
            <pc:sldMk cId="2367383244" sldId="261"/>
            <ac:spMk id="6" creationId="{E666C0CE-5149-4272-B098-4336C71D7260}"/>
          </ac:spMkLst>
        </pc:spChg>
        <pc:spChg chg="mod">
          <ac:chgData name="Nick Foster" userId="41442d6b-f1ba-47ec-a7aa-11eeb26b1b80" providerId="ADAL" clId="{2972794D-52F4-4007-AE2E-E1E71498A545}" dt="2023-06-05T04:14:41.986" v="222" actId="20577"/>
          <ac:spMkLst>
            <pc:docMk/>
            <pc:sldMk cId="2367383244" sldId="261"/>
            <ac:spMk id="9" creationId="{3044B33C-5717-4F17-9FB6-DE4C16359E6B}"/>
          </ac:spMkLst>
        </pc:spChg>
      </pc:sldChg>
      <pc:sldChg chg="del">
        <pc:chgData name="Nick Foster" userId="41442d6b-f1ba-47ec-a7aa-11eeb26b1b80" providerId="ADAL" clId="{2972794D-52F4-4007-AE2E-E1E71498A545}" dt="2023-05-23T01:02:48.395" v="191" actId="47"/>
        <pc:sldMkLst>
          <pc:docMk/>
          <pc:sldMk cId="3196128495" sldId="262"/>
        </pc:sldMkLst>
      </pc:sldChg>
      <pc:sldChg chg="modSp mod">
        <pc:chgData name="Nick Foster" userId="41442d6b-f1ba-47ec-a7aa-11eeb26b1b80" providerId="ADAL" clId="{2972794D-52F4-4007-AE2E-E1E71498A545}" dt="2023-06-05T04:16:22.212" v="268" actId="20577"/>
        <pc:sldMkLst>
          <pc:docMk/>
          <pc:sldMk cId="1516858257" sldId="305"/>
        </pc:sldMkLst>
        <pc:spChg chg="mod">
          <ac:chgData name="Nick Foster" userId="41442d6b-f1ba-47ec-a7aa-11eeb26b1b80" providerId="ADAL" clId="{2972794D-52F4-4007-AE2E-E1E71498A545}" dt="2023-06-05T04:16:22.212" v="268" actId="20577"/>
          <ac:spMkLst>
            <pc:docMk/>
            <pc:sldMk cId="1516858257" sldId="305"/>
            <ac:spMk id="11" creationId="{00988871-4DD5-4137-B374-2460E789537F}"/>
          </ac:spMkLst>
        </pc:spChg>
      </pc:sldChg>
      <pc:sldChg chg="modSp mod">
        <pc:chgData name="Nick Foster" userId="41442d6b-f1ba-47ec-a7aa-11eeb26b1b80" providerId="ADAL" clId="{2972794D-52F4-4007-AE2E-E1E71498A545}" dt="2023-05-23T01:00:40.924" v="125" actId="20577"/>
        <pc:sldMkLst>
          <pc:docMk/>
          <pc:sldMk cId="149971424" sldId="306"/>
        </pc:sldMkLst>
        <pc:spChg chg="mod">
          <ac:chgData name="Nick Foster" userId="41442d6b-f1ba-47ec-a7aa-11eeb26b1b80" providerId="ADAL" clId="{2972794D-52F4-4007-AE2E-E1E71498A545}" dt="2023-05-23T01:00:40.924" v="125" actId="20577"/>
          <ac:spMkLst>
            <pc:docMk/>
            <pc:sldMk cId="149971424" sldId="306"/>
            <ac:spMk id="5" creationId="{00000000-0000-0000-0000-000000000000}"/>
          </ac:spMkLst>
        </pc:spChg>
      </pc:sldChg>
      <pc:sldChg chg="modSp mod modCm">
        <pc:chgData name="Nick Foster" userId="41442d6b-f1ba-47ec-a7aa-11eeb26b1b80" providerId="ADAL" clId="{2972794D-52F4-4007-AE2E-E1E71498A545}" dt="2023-05-23T00:58:36.249" v="55" actId="20577"/>
        <pc:sldMkLst>
          <pc:docMk/>
          <pc:sldMk cId="1250851614" sldId="317"/>
        </pc:sldMkLst>
        <pc:spChg chg="mod">
          <ac:chgData name="Nick Foster" userId="41442d6b-f1ba-47ec-a7aa-11eeb26b1b80" providerId="ADAL" clId="{2972794D-52F4-4007-AE2E-E1E71498A545}" dt="2023-05-23T00:58:36.249" v="55" actId="20577"/>
          <ac:spMkLst>
            <pc:docMk/>
            <pc:sldMk cId="1250851614" sldId="317"/>
            <ac:spMk id="5" creationId="{00000000-0000-0000-0000-000000000000}"/>
          </ac:spMkLst>
        </pc:spChg>
        <pc:extLst>
          <p:ext xmlns:p="http://schemas.openxmlformats.org/presentationml/2006/main" uri="{D6D511B9-2390-475A-947B-AFAB55BFBCF1}">
            <pc226:cmChg xmlns:pc226="http://schemas.microsoft.com/office/powerpoint/2022/06/main/command" chg="mod">
              <pc226:chgData name="Nick Foster" userId="41442d6b-f1ba-47ec-a7aa-11eeb26b1b80" providerId="ADAL" clId="{2972794D-52F4-4007-AE2E-E1E71498A545}" dt="2023-05-23T00:58:36.249" v="55" actId="20577"/>
              <pc2:cmMkLst xmlns:pc2="http://schemas.microsoft.com/office/powerpoint/2019/9/main/command">
                <pc:docMk/>
                <pc:sldMk cId="1250851614" sldId="317"/>
                <pc2:cmMk id="{100E5173-9AF2-44B7-A824-3F0C479D88E1}"/>
              </pc2:cmMkLst>
            </pc226:cmChg>
          </p:ext>
        </pc:extLst>
      </pc:sldChg>
      <pc:sldChg chg="modSp mod">
        <pc:chgData name="Nick Foster" userId="41442d6b-f1ba-47ec-a7aa-11eeb26b1b80" providerId="ADAL" clId="{2972794D-52F4-4007-AE2E-E1E71498A545}" dt="2023-06-06T04:24:59.101" v="309" actId="2165"/>
        <pc:sldMkLst>
          <pc:docMk/>
          <pc:sldMk cId="3797921823" sldId="320"/>
        </pc:sldMkLst>
        <pc:graphicFrameChg chg="mod modGraphic">
          <ac:chgData name="Nick Foster" userId="41442d6b-f1ba-47ec-a7aa-11eeb26b1b80" providerId="ADAL" clId="{2972794D-52F4-4007-AE2E-E1E71498A545}" dt="2023-06-06T04:24:59.101" v="309" actId="2165"/>
          <ac:graphicFrameMkLst>
            <pc:docMk/>
            <pc:sldMk cId="3797921823" sldId="320"/>
            <ac:graphicFrameMk id="15" creationId="{9D91D301-B106-4F6A-B988-F34AC835E1DB}"/>
          </ac:graphicFrameMkLst>
        </pc:graphicFrameChg>
      </pc:sldChg>
      <pc:sldChg chg="modSp mod">
        <pc:chgData name="Nick Foster" userId="41442d6b-f1ba-47ec-a7aa-11eeb26b1b80" providerId="ADAL" clId="{2972794D-52F4-4007-AE2E-E1E71498A545}" dt="2023-06-05T04:16:00.962" v="257" actId="20577"/>
        <pc:sldMkLst>
          <pc:docMk/>
          <pc:sldMk cId="141201391" sldId="445"/>
        </pc:sldMkLst>
        <pc:spChg chg="mod">
          <ac:chgData name="Nick Foster" userId="41442d6b-f1ba-47ec-a7aa-11eeb26b1b80" providerId="ADAL" clId="{2972794D-52F4-4007-AE2E-E1E71498A545}" dt="2023-05-23T00:06:05.632" v="49" actId="20577"/>
          <ac:spMkLst>
            <pc:docMk/>
            <pc:sldMk cId="141201391" sldId="445"/>
            <ac:spMk id="2" creationId="{ECC10E22-68D7-465E-9395-73EE404AFE27}"/>
          </ac:spMkLst>
        </pc:spChg>
        <pc:spChg chg="mod">
          <ac:chgData name="Nick Foster" userId="41442d6b-f1ba-47ec-a7aa-11eeb26b1b80" providerId="ADAL" clId="{2972794D-52F4-4007-AE2E-E1E71498A545}" dt="2023-06-05T04:16:00.962" v="257" actId="20577"/>
          <ac:spMkLst>
            <pc:docMk/>
            <pc:sldMk cId="141201391" sldId="445"/>
            <ac:spMk id="12" creationId="{92E9D410-EA1B-41AC-9A2B-749FC8244FB6}"/>
          </ac:spMkLst>
        </pc:spChg>
        <pc:spChg chg="mod">
          <ac:chgData name="Nick Foster" userId="41442d6b-f1ba-47ec-a7aa-11eeb26b1b80" providerId="ADAL" clId="{2972794D-52F4-4007-AE2E-E1E71498A545}" dt="2023-06-05T04:15:41.796" v="251" actId="20577"/>
          <ac:spMkLst>
            <pc:docMk/>
            <pc:sldMk cId="141201391" sldId="445"/>
            <ac:spMk id="13" creationId="{87513CFD-C7B6-4FD4-9020-0F5A6E8871C9}"/>
          </ac:spMkLst>
        </pc:spChg>
      </pc:sldChg>
    </pc:docChg>
  </pc:docChgLst>
  <pc:docChgLst>
    <pc:chgData name="Nick Titcume" userId="917338fd-ccca-4ded-91c7-fb18f21cec5b" providerId="ADAL" clId="{7CD5B4D6-50FE-4144-92DB-5B8C7C1B556D}"/>
    <pc:docChg chg="undo custSel modSld">
      <pc:chgData name="Nick Titcume" userId="917338fd-ccca-4ded-91c7-fb18f21cec5b" providerId="ADAL" clId="{7CD5B4D6-50FE-4144-92DB-5B8C7C1B556D}" dt="2023-06-01T00:48:00.175" v="60"/>
      <pc:docMkLst>
        <pc:docMk/>
      </pc:docMkLst>
      <pc:sldChg chg="modNotesTx">
        <pc:chgData name="Nick Titcume" userId="917338fd-ccca-4ded-91c7-fb18f21cec5b" providerId="ADAL" clId="{7CD5B4D6-50FE-4144-92DB-5B8C7C1B556D}" dt="2023-05-29T04:24:45.996" v="3"/>
        <pc:sldMkLst>
          <pc:docMk/>
          <pc:sldMk cId="3532816889" sldId="258"/>
        </pc:sldMkLst>
      </pc:sldChg>
      <pc:sldChg chg="addSp delSp modSp mod modTransition modAnim modNotesTx">
        <pc:chgData name="Nick Titcume" userId="917338fd-ccca-4ded-91c7-fb18f21cec5b" providerId="ADAL" clId="{7CD5B4D6-50FE-4144-92DB-5B8C7C1B556D}" dt="2023-06-01T00:46:21.062" v="51"/>
        <pc:sldMkLst>
          <pc:docMk/>
          <pc:sldMk cId="912994617" sldId="300"/>
        </pc:sldMkLst>
        <pc:picChg chg="del">
          <ac:chgData name="Nick Titcume" userId="917338fd-ccca-4ded-91c7-fb18f21cec5b" providerId="ADAL" clId="{7CD5B4D6-50FE-4144-92DB-5B8C7C1B556D}" dt="2023-05-29T04:39:27.602" v="15"/>
          <ac:picMkLst>
            <pc:docMk/>
            <pc:sldMk cId="912994617" sldId="300"/>
            <ac:picMk id="4" creationId="{FBE2ACB8-E1C3-FC6D-BF94-3484EA148261}"/>
          </ac:picMkLst>
        </pc:picChg>
        <pc:picChg chg="add del mod ord">
          <ac:chgData name="Nick Titcume" userId="917338fd-ccca-4ded-91c7-fb18f21cec5b" providerId="ADAL" clId="{7CD5B4D6-50FE-4144-92DB-5B8C7C1B556D}" dt="2023-06-01T00:27:44.313" v="41"/>
          <ac:picMkLst>
            <pc:docMk/>
            <pc:sldMk cId="912994617" sldId="300"/>
            <ac:picMk id="5" creationId="{00C50294-12A4-AF10-6EA6-A45C8B195A6A}"/>
          </ac:picMkLst>
        </pc:picChg>
        <pc:picChg chg="add del mod">
          <ac:chgData name="Nick Titcume" userId="917338fd-ccca-4ded-91c7-fb18f21cec5b" providerId="ADAL" clId="{7CD5B4D6-50FE-4144-92DB-5B8C7C1B556D}" dt="2023-05-29T04:40:34.121" v="16"/>
          <ac:picMkLst>
            <pc:docMk/>
            <pc:sldMk cId="912994617" sldId="300"/>
            <ac:picMk id="6" creationId="{62203FA6-4C38-F780-82D7-3A9CC888E592}"/>
          </ac:picMkLst>
        </pc:picChg>
        <pc:picChg chg="add del mod">
          <ac:chgData name="Nick Titcume" userId="917338fd-ccca-4ded-91c7-fb18f21cec5b" providerId="ADAL" clId="{7CD5B4D6-50FE-4144-92DB-5B8C7C1B556D}" dt="2023-06-01T00:42:32.038" v="43"/>
          <ac:picMkLst>
            <pc:docMk/>
            <pc:sldMk cId="912994617" sldId="300"/>
            <ac:picMk id="6" creationId="{7DDE5541-08C3-8456-48B1-3B8CD078ACA4}"/>
          </ac:picMkLst>
        </pc:picChg>
        <pc:picChg chg="add del mod">
          <ac:chgData name="Nick Titcume" userId="917338fd-ccca-4ded-91c7-fb18f21cec5b" providerId="ADAL" clId="{7CD5B4D6-50FE-4144-92DB-5B8C7C1B556D}" dt="2023-06-01T00:27:09.003" v="40"/>
          <ac:picMkLst>
            <pc:docMk/>
            <pc:sldMk cId="912994617" sldId="300"/>
            <ac:picMk id="7" creationId="{D1315EEF-7411-9602-7507-DB8155BB6C14}"/>
          </ac:picMkLst>
        </pc:picChg>
        <pc:picChg chg="add del mod ord">
          <ac:chgData name="Nick Titcume" userId="917338fd-ccca-4ded-91c7-fb18f21cec5b" providerId="ADAL" clId="{7CD5B4D6-50FE-4144-92DB-5B8C7C1B556D}" dt="2023-06-01T00:43:15.555" v="44"/>
          <ac:picMkLst>
            <pc:docMk/>
            <pc:sldMk cId="912994617" sldId="300"/>
            <ac:picMk id="14" creationId="{47B38CEB-A6EB-4BA9-530B-2A282615C8D0}"/>
          </ac:picMkLst>
        </pc:picChg>
        <pc:picChg chg="add del mod">
          <ac:chgData name="Nick Titcume" userId="917338fd-ccca-4ded-91c7-fb18f21cec5b" providerId="ADAL" clId="{7CD5B4D6-50FE-4144-92DB-5B8C7C1B556D}" dt="2023-06-01T00:44:06.699" v="47"/>
          <ac:picMkLst>
            <pc:docMk/>
            <pc:sldMk cId="912994617" sldId="300"/>
            <ac:picMk id="15" creationId="{22B4FD60-7DBD-6FB2-5C5E-49BF120BA3C4}"/>
          </ac:picMkLst>
        </pc:picChg>
        <pc:picChg chg="add del mod ord">
          <ac:chgData name="Nick Titcume" userId="917338fd-ccca-4ded-91c7-fb18f21cec5b" providerId="ADAL" clId="{7CD5B4D6-50FE-4144-92DB-5B8C7C1B556D}" dt="2023-06-01T00:44:59.387" v="48"/>
          <ac:picMkLst>
            <pc:docMk/>
            <pc:sldMk cId="912994617" sldId="300"/>
            <ac:picMk id="19" creationId="{7F99F9A9-874D-7F36-9024-367F67A90E92}"/>
          </ac:picMkLst>
        </pc:picChg>
        <pc:picChg chg="add del mod">
          <ac:chgData name="Nick Titcume" userId="917338fd-ccca-4ded-91c7-fb18f21cec5b" providerId="ADAL" clId="{7CD5B4D6-50FE-4144-92DB-5B8C7C1B556D}" dt="2023-06-01T00:45:16.064" v="50"/>
          <ac:picMkLst>
            <pc:docMk/>
            <pc:sldMk cId="912994617" sldId="300"/>
            <ac:picMk id="20" creationId="{F5A208B0-0402-2064-A3B6-2423A2EA9A00}"/>
          </ac:picMkLst>
        </pc:picChg>
        <pc:picChg chg="add del mod ord">
          <ac:chgData name="Nick Titcume" userId="917338fd-ccca-4ded-91c7-fb18f21cec5b" providerId="ADAL" clId="{7CD5B4D6-50FE-4144-92DB-5B8C7C1B556D}" dt="2023-06-01T00:46:21.062" v="51"/>
          <ac:picMkLst>
            <pc:docMk/>
            <pc:sldMk cId="912994617" sldId="300"/>
            <ac:picMk id="23" creationId="{9571A432-DA4E-3D63-61A9-3926C57CB23A}"/>
          </ac:picMkLst>
        </pc:picChg>
        <pc:picChg chg="add mod">
          <ac:chgData name="Nick Titcume" userId="917338fd-ccca-4ded-91c7-fb18f21cec5b" providerId="ADAL" clId="{7CD5B4D6-50FE-4144-92DB-5B8C7C1B556D}" dt="2023-06-01T00:46:21.062" v="51"/>
          <ac:picMkLst>
            <pc:docMk/>
            <pc:sldMk cId="912994617" sldId="300"/>
            <ac:picMk id="24" creationId="{7D83AD2B-454A-350A-65D9-5CEEFDF76763}"/>
          </ac:picMkLst>
        </pc:picChg>
      </pc:sldChg>
      <pc:sldChg chg="addSp delSp modSp mod modTransition modAnim modNotesTx">
        <pc:chgData name="Nick Titcume" userId="917338fd-ccca-4ded-91c7-fb18f21cec5b" providerId="ADAL" clId="{7CD5B4D6-50FE-4144-92DB-5B8C7C1B556D}" dt="2023-06-01T00:48:00.175" v="60"/>
        <pc:sldMkLst>
          <pc:docMk/>
          <pc:sldMk cId="3797921823" sldId="320"/>
        </pc:sldMkLst>
        <pc:picChg chg="del">
          <ac:chgData name="Nick Titcume" userId="917338fd-ccca-4ded-91c7-fb18f21cec5b" providerId="ADAL" clId="{7CD5B4D6-50FE-4144-92DB-5B8C7C1B556D}" dt="2023-05-29T04:41:42.475" v="25"/>
          <ac:picMkLst>
            <pc:docMk/>
            <pc:sldMk cId="3797921823" sldId="320"/>
            <ac:picMk id="2" creationId="{A862B9A3-F8B6-A23D-CB2F-964AD728B127}"/>
          </ac:picMkLst>
        </pc:picChg>
        <pc:picChg chg="add del mod ord">
          <ac:chgData name="Nick Titcume" userId="917338fd-ccca-4ded-91c7-fb18f21cec5b" providerId="ADAL" clId="{7CD5B4D6-50FE-4144-92DB-5B8C7C1B556D}" dt="2023-06-01T00:47:02.825" v="54"/>
          <ac:picMkLst>
            <pc:docMk/>
            <pc:sldMk cId="3797921823" sldId="320"/>
            <ac:picMk id="3" creationId="{2599C598-C059-3839-06EE-263D2D0E6338}"/>
          </ac:picMkLst>
        </pc:picChg>
        <pc:picChg chg="add del mod">
          <ac:chgData name="Nick Titcume" userId="917338fd-ccca-4ded-91c7-fb18f21cec5b" providerId="ADAL" clId="{7CD5B4D6-50FE-4144-92DB-5B8C7C1B556D}" dt="2023-05-29T04:42:18.548" v="26"/>
          <ac:picMkLst>
            <pc:docMk/>
            <pc:sldMk cId="3797921823" sldId="320"/>
            <ac:picMk id="4" creationId="{0C4A6719-F792-72C3-8447-D16218B936D3}"/>
          </ac:picMkLst>
        </pc:picChg>
        <pc:picChg chg="add del mod">
          <ac:chgData name="Nick Titcume" userId="917338fd-ccca-4ded-91c7-fb18f21cec5b" providerId="ADAL" clId="{7CD5B4D6-50FE-4144-92DB-5B8C7C1B556D}" dt="2023-06-01T00:47:15.987" v="56"/>
          <ac:picMkLst>
            <pc:docMk/>
            <pc:sldMk cId="3797921823" sldId="320"/>
            <ac:picMk id="4" creationId="{3FDD2783-4274-B2D4-992B-3A3A02F287A1}"/>
          </ac:picMkLst>
        </pc:picChg>
        <pc:picChg chg="add del mod">
          <ac:chgData name="Nick Titcume" userId="917338fd-ccca-4ded-91c7-fb18f21cec5b" providerId="ADAL" clId="{7CD5B4D6-50FE-4144-92DB-5B8C7C1B556D}" dt="2023-06-01T00:46:42.922" v="53"/>
          <ac:picMkLst>
            <pc:docMk/>
            <pc:sldMk cId="3797921823" sldId="320"/>
            <ac:picMk id="5" creationId="{8525C878-AF45-8D37-C24D-E3611D7B4A6F}"/>
          </ac:picMkLst>
        </pc:picChg>
        <pc:picChg chg="add del mod ord">
          <ac:chgData name="Nick Titcume" userId="917338fd-ccca-4ded-91c7-fb18f21cec5b" providerId="ADAL" clId="{7CD5B4D6-50FE-4144-92DB-5B8C7C1B556D}" dt="2023-06-01T00:47:24.009" v="57"/>
          <ac:picMkLst>
            <pc:docMk/>
            <pc:sldMk cId="3797921823" sldId="320"/>
            <ac:picMk id="10" creationId="{924B08D2-BA7B-9E03-D200-5ECE56EE0DD6}"/>
          </ac:picMkLst>
        </pc:picChg>
        <pc:picChg chg="add del mod">
          <ac:chgData name="Nick Titcume" userId="917338fd-ccca-4ded-91c7-fb18f21cec5b" providerId="ADAL" clId="{7CD5B4D6-50FE-4144-92DB-5B8C7C1B556D}" dt="2023-06-01T00:47:26.635" v="59"/>
          <ac:picMkLst>
            <pc:docMk/>
            <pc:sldMk cId="3797921823" sldId="320"/>
            <ac:picMk id="11" creationId="{B6EEBAC6-157D-DC01-2F7C-A6C1B83312E0}"/>
          </ac:picMkLst>
        </pc:picChg>
        <pc:picChg chg="add del mod ord">
          <ac:chgData name="Nick Titcume" userId="917338fd-ccca-4ded-91c7-fb18f21cec5b" providerId="ADAL" clId="{7CD5B4D6-50FE-4144-92DB-5B8C7C1B556D}" dt="2023-06-01T00:48:00.175" v="60"/>
          <ac:picMkLst>
            <pc:docMk/>
            <pc:sldMk cId="3797921823" sldId="320"/>
            <ac:picMk id="14" creationId="{A7E209D2-C487-ED9C-5A4F-FBC6E9EE3407}"/>
          </ac:picMkLst>
        </pc:picChg>
        <pc:picChg chg="add mod">
          <ac:chgData name="Nick Titcume" userId="917338fd-ccca-4ded-91c7-fb18f21cec5b" providerId="ADAL" clId="{7CD5B4D6-50FE-4144-92DB-5B8C7C1B556D}" dt="2023-06-01T00:48:00.175" v="60"/>
          <ac:picMkLst>
            <pc:docMk/>
            <pc:sldMk cId="3797921823" sldId="320"/>
            <ac:picMk id="16" creationId="{E961383E-B214-7373-42D4-BFBD33FEF841}"/>
          </ac:picMkLst>
        </pc:picChg>
      </pc:sldChg>
      <pc:sldChg chg="addSp delSp modSp mod modTransition modAnim modNotesTx">
        <pc:chgData name="Nick Titcume" userId="917338fd-ccca-4ded-91c7-fb18f21cec5b" providerId="ADAL" clId="{7CD5B4D6-50FE-4144-92DB-5B8C7C1B556D}" dt="2023-06-01T00:26:43.873" v="38"/>
        <pc:sldMkLst>
          <pc:docMk/>
          <pc:sldMk cId="141201391" sldId="445"/>
        </pc:sldMkLst>
        <pc:picChg chg="add del">
          <ac:chgData name="Nick Titcume" userId="917338fd-ccca-4ded-91c7-fb18f21cec5b" providerId="ADAL" clId="{7CD5B4D6-50FE-4144-92DB-5B8C7C1B556D}" dt="2023-05-29T04:31:21.465" v="12"/>
          <ac:picMkLst>
            <pc:docMk/>
            <pc:sldMk cId="141201391" sldId="445"/>
            <ac:picMk id="4" creationId="{D34644EC-8F9A-5B4B-2C80-33307A65E0B3}"/>
          </ac:picMkLst>
        </pc:picChg>
        <pc:picChg chg="add del mod ord">
          <ac:chgData name="Nick Titcume" userId="917338fd-ccca-4ded-91c7-fb18f21cec5b" providerId="ADAL" clId="{7CD5B4D6-50FE-4144-92DB-5B8C7C1B556D}" dt="2023-06-01T00:25:38.649" v="30"/>
          <ac:picMkLst>
            <pc:docMk/>
            <pc:sldMk cId="141201391" sldId="445"/>
            <ac:picMk id="6" creationId="{B2B1E6E5-D19F-B58D-31C2-B5060CF1C26C}"/>
          </ac:picMkLst>
        </pc:picChg>
        <pc:picChg chg="add del mod">
          <ac:chgData name="Nick Titcume" userId="917338fd-ccca-4ded-91c7-fb18f21cec5b" providerId="ADAL" clId="{7CD5B4D6-50FE-4144-92DB-5B8C7C1B556D}" dt="2023-05-29T04:32:00.076" v="13"/>
          <ac:picMkLst>
            <pc:docMk/>
            <pc:sldMk cId="141201391" sldId="445"/>
            <ac:picMk id="6" creationId="{F5271D8C-63C5-6903-866B-1CEDD7E704A6}"/>
          </ac:picMkLst>
        </pc:picChg>
        <pc:picChg chg="add del mod ord">
          <ac:chgData name="Nick Titcume" userId="917338fd-ccca-4ded-91c7-fb18f21cec5b" providerId="ADAL" clId="{7CD5B4D6-50FE-4144-92DB-5B8C7C1B556D}" dt="2023-06-01T00:25:38.649" v="30"/>
          <ac:picMkLst>
            <pc:docMk/>
            <pc:sldMk cId="141201391" sldId="445"/>
            <ac:picMk id="7" creationId="{42120ED7-1589-079A-EC3F-350AFEA79D72}"/>
          </ac:picMkLst>
        </pc:picChg>
        <pc:picChg chg="add mod">
          <ac:chgData name="Nick Titcume" userId="917338fd-ccca-4ded-91c7-fb18f21cec5b" providerId="ADAL" clId="{7CD5B4D6-50FE-4144-92DB-5B8C7C1B556D}" dt="2023-05-29T04:31:11.723" v="8"/>
          <ac:picMkLst>
            <pc:docMk/>
            <pc:sldMk cId="141201391" sldId="445"/>
            <ac:picMk id="7" creationId="{6A762B59-3464-F4EB-ACF4-C43E7AEC72F7}"/>
          </ac:picMkLst>
        </pc:picChg>
        <pc:picChg chg="add del mod">
          <ac:chgData name="Nick Titcume" userId="917338fd-ccca-4ded-91c7-fb18f21cec5b" providerId="ADAL" clId="{7CD5B4D6-50FE-4144-92DB-5B8C7C1B556D}" dt="2023-06-01T00:25:41.982" v="33"/>
          <ac:picMkLst>
            <pc:docMk/>
            <pc:sldMk cId="141201391" sldId="445"/>
            <ac:picMk id="8" creationId="{68948ED8-A5D2-3E16-0D3F-38E7211922EB}"/>
          </ac:picMkLst>
        </pc:picChg>
        <pc:picChg chg="add del mod">
          <ac:chgData name="Nick Titcume" userId="917338fd-ccca-4ded-91c7-fb18f21cec5b" providerId="ADAL" clId="{7CD5B4D6-50FE-4144-92DB-5B8C7C1B556D}" dt="2023-06-01T00:25:41.982" v="33"/>
          <ac:picMkLst>
            <pc:docMk/>
            <pc:sldMk cId="141201391" sldId="445"/>
            <ac:picMk id="9" creationId="{9D7CEF67-972D-CC0D-2C34-741ADC61F35C}"/>
          </ac:picMkLst>
        </pc:picChg>
        <pc:picChg chg="add del mod">
          <ac:chgData name="Nick Titcume" userId="917338fd-ccca-4ded-91c7-fb18f21cec5b" providerId="ADAL" clId="{7CD5B4D6-50FE-4144-92DB-5B8C7C1B556D}" dt="2023-05-29T04:32:00.076" v="13"/>
          <ac:picMkLst>
            <pc:docMk/>
            <pc:sldMk cId="141201391" sldId="445"/>
            <ac:picMk id="11" creationId="{311FCFFF-7339-635F-55D3-FA5D3A7B6E95}"/>
          </ac:picMkLst>
        </pc:picChg>
        <pc:picChg chg="add del mod">
          <ac:chgData name="Nick Titcume" userId="917338fd-ccca-4ded-91c7-fb18f21cec5b" providerId="ADAL" clId="{7CD5B4D6-50FE-4144-92DB-5B8C7C1B556D}" dt="2023-06-01T00:25:02.903" v="29"/>
          <ac:picMkLst>
            <pc:docMk/>
            <pc:sldMk cId="141201391" sldId="445"/>
            <ac:picMk id="14" creationId="{172DE481-A0E9-CA7D-A644-B6AF1DE4749A}"/>
          </ac:picMkLst>
        </pc:picChg>
        <pc:picChg chg="add del mod">
          <ac:chgData name="Nick Titcume" userId="917338fd-ccca-4ded-91c7-fb18f21cec5b" providerId="ADAL" clId="{7CD5B4D6-50FE-4144-92DB-5B8C7C1B556D}" dt="2023-06-01T00:25:02.903" v="29"/>
          <ac:picMkLst>
            <pc:docMk/>
            <pc:sldMk cId="141201391" sldId="445"/>
            <ac:picMk id="15" creationId="{6FD50EAA-2624-FCFC-58CA-3D873EBC889B}"/>
          </ac:picMkLst>
        </pc:picChg>
        <pc:picChg chg="add del mod ord">
          <ac:chgData name="Nick Titcume" userId="917338fd-ccca-4ded-91c7-fb18f21cec5b" providerId="ADAL" clId="{7CD5B4D6-50FE-4144-92DB-5B8C7C1B556D}" dt="2023-06-01T00:25:55.370" v="34"/>
          <ac:picMkLst>
            <pc:docMk/>
            <pc:sldMk cId="141201391" sldId="445"/>
            <ac:picMk id="18" creationId="{F4F5349A-D7EF-C6D0-1355-83ED67FDB7B3}"/>
          </ac:picMkLst>
        </pc:picChg>
        <pc:picChg chg="add del mod ord">
          <ac:chgData name="Nick Titcume" userId="917338fd-ccca-4ded-91c7-fb18f21cec5b" providerId="ADAL" clId="{7CD5B4D6-50FE-4144-92DB-5B8C7C1B556D}" dt="2023-06-01T00:25:55.370" v="34"/>
          <ac:picMkLst>
            <pc:docMk/>
            <pc:sldMk cId="141201391" sldId="445"/>
            <ac:picMk id="19" creationId="{F607A2B8-DF10-35AA-D29F-9DA56963CD85}"/>
          </ac:picMkLst>
        </pc:picChg>
        <pc:picChg chg="add del mod">
          <ac:chgData name="Nick Titcume" userId="917338fd-ccca-4ded-91c7-fb18f21cec5b" providerId="ADAL" clId="{7CD5B4D6-50FE-4144-92DB-5B8C7C1B556D}" dt="2023-06-01T00:26:07.096" v="37"/>
          <ac:picMkLst>
            <pc:docMk/>
            <pc:sldMk cId="141201391" sldId="445"/>
            <ac:picMk id="20" creationId="{D1578E21-D39B-52E4-5BAB-2CEA9720B9B7}"/>
          </ac:picMkLst>
        </pc:picChg>
        <pc:picChg chg="add del mod">
          <ac:chgData name="Nick Titcume" userId="917338fd-ccca-4ded-91c7-fb18f21cec5b" providerId="ADAL" clId="{7CD5B4D6-50FE-4144-92DB-5B8C7C1B556D}" dt="2023-06-01T00:26:07.096" v="37"/>
          <ac:picMkLst>
            <pc:docMk/>
            <pc:sldMk cId="141201391" sldId="445"/>
            <ac:picMk id="21" creationId="{0C15072B-D4F7-454B-543B-D773D181A475}"/>
          </ac:picMkLst>
        </pc:picChg>
        <pc:picChg chg="add del mod ord">
          <ac:chgData name="Nick Titcume" userId="917338fd-ccca-4ded-91c7-fb18f21cec5b" providerId="ADAL" clId="{7CD5B4D6-50FE-4144-92DB-5B8C7C1B556D}" dt="2023-06-01T00:26:43.873" v="38"/>
          <ac:picMkLst>
            <pc:docMk/>
            <pc:sldMk cId="141201391" sldId="445"/>
            <ac:picMk id="26" creationId="{3357F0FE-199A-782D-41CD-D5796CADFEC9}"/>
          </ac:picMkLst>
        </pc:picChg>
        <pc:picChg chg="add del mod ord">
          <ac:chgData name="Nick Titcume" userId="917338fd-ccca-4ded-91c7-fb18f21cec5b" providerId="ADAL" clId="{7CD5B4D6-50FE-4144-92DB-5B8C7C1B556D}" dt="2023-06-01T00:26:43.873" v="38"/>
          <ac:picMkLst>
            <pc:docMk/>
            <pc:sldMk cId="141201391" sldId="445"/>
            <ac:picMk id="27" creationId="{505AC8F2-742A-F052-E1D9-5DB801101E05}"/>
          </ac:picMkLst>
        </pc:picChg>
        <pc:picChg chg="add mod">
          <ac:chgData name="Nick Titcume" userId="917338fd-ccca-4ded-91c7-fb18f21cec5b" providerId="ADAL" clId="{7CD5B4D6-50FE-4144-92DB-5B8C7C1B556D}" dt="2023-06-01T00:26:43.873" v="38"/>
          <ac:picMkLst>
            <pc:docMk/>
            <pc:sldMk cId="141201391" sldId="445"/>
            <ac:picMk id="28" creationId="{A0019967-440E-5813-BCA5-0485FED0E048}"/>
          </ac:picMkLst>
        </pc:picChg>
        <pc:picChg chg="add mod">
          <ac:chgData name="Nick Titcume" userId="917338fd-ccca-4ded-91c7-fb18f21cec5b" providerId="ADAL" clId="{7CD5B4D6-50FE-4144-92DB-5B8C7C1B556D}" dt="2023-06-01T00:26:43.873" v="38"/>
          <ac:picMkLst>
            <pc:docMk/>
            <pc:sldMk cId="141201391" sldId="445"/>
            <ac:picMk id="29" creationId="{5AE578CD-E240-B52B-4831-2CF90CAD1EA0}"/>
          </ac:picMkLst>
        </pc:picChg>
      </pc:sldChg>
    </pc:docChg>
  </pc:docChgLst>
</pc:chgInfo>
</file>

<file path=ppt/comments/modernComment_102_D29281F9.xml><?xml version="1.0" encoding="utf-8"?>
<p188:cmLst xmlns:a="http://schemas.openxmlformats.org/drawingml/2006/main" xmlns:r="http://schemas.openxmlformats.org/officeDocument/2006/relationships" xmlns:p188="http://schemas.microsoft.com/office/powerpoint/2018/8/main">
  <p188:cm id="{2E55EB55-E44F-40E8-8D53-62A23D6661F1}" authorId="{22664DE5-C327-2C1C-4F85-1E4C9DFA07E6}" created="2022-07-25T05:14:50.882">
    <ac:txMkLst xmlns:ac="http://schemas.microsoft.com/office/drawing/2013/main/command">
      <pc:docMk xmlns:pc="http://schemas.microsoft.com/office/powerpoint/2013/main/command"/>
      <pc:sldMk xmlns:pc="http://schemas.microsoft.com/office/powerpoint/2013/main/command" cId="3532816889" sldId="258"/>
      <ac:spMk id="5" creationId="{00000000-0000-0000-0000-000000000000}"/>
      <ac:txMk cp="343" len="63">
        <ac:context len="407" hash="4242785664"/>
      </ac:txMk>
    </ac:txMkLst>
    <p188:pos x="4887571" y="2725983"/>
    <p188:txBody>
      <a:bodyPr/>
      <a:lstStyle/>
      <a:p>
        <a:r>
          <a:rPr lang="en-AU"/>
          <a:t>Update links</a:t>
        </a:r>
      </a:p>
    </p188:txBody>
  </p188:cm>
</p188:cmLst>
</file>

<file path=ppt/comments/modernComment_13D_4A8E7B1E.xml><?xml version="1.0" encoding="utf-8"?>
<p188:cmLst xmlns:a="http://schemas.openxmlformats.org/drawingml/2006/main" xmlns:r="http://schemas.openxmlformats.org/officeDocument/2006/relationships" xmlns:p188="http://schemas.microsoft.com/office/powerpoint/2018/8/main">
  <p188:cm id="{100E5173-9AF2-44B7-A824-3F0C479D88E1}" authorId="{22664DE5-C327-2C1C-4F85-1E4C9DFA07E6}" created="2022-07-22T01:14:34.308">
    <ac:txMkLst xmlns:ac="http://schemas.microsoft.com/office/drawing/2013/main/command">
      <pc:docMk xmlns:pc="http://schemas.microsoft.com/office/powerpoint/2013/main/command"/>
      <pc:sldMk xmlns:pc="http://schemas.microsoft.com/office/powerpoint/2013/main/command" cId="1250851614" sldId="317"/>
      <ac:spMk id="5" creationId="{00000000-0000-0000-0000-000000000000}"/>
      <ac:txMk cp="415" len="36">
        <ac:context len="524" hash="232879622"/>
      </ac:txMk>
    </ac:txMkLst>
    <p188:pos x="4238625" y="2052638"/>
    <p188:txBody>
      <a:bodyPr/>
      <a:lstStyle/>
      <a:p>
        <a:r>
          <a:rPr lang="en-AU"/>
          <a:t>Add link</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t>7/06/2023</a:t>
            </a:fld>
            <a:endParaRPr lang="en-AU"/>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t>‹#›</a:t>
            </a:fld>
            <a:endParaRPr lang="en-AU"/>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F825C-382E-4C1A-82AB-BCE4AFD21ABE}" type="datetimeFigureOut">
              <a:rPr lang="en-AU" smtClean="0"/>
              <a:t>7/06/2023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158C4-A119-4B78-9DE8-A50001BC31DC}" type="slidenum">
              <a:rPr lang="en-AU" smtClean="0"/>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1</a:t>
            </a:fld>
            <a:endParaRPr lang="en-AU"/>
          </a:p>
        </p:txBody>
      </p:sp>
    </p:spTree>
    <p:extLst>
      <p:ext uri="{BB962C8B-B14F-4D97-AF65-F5344CB8AC3E}">
        <p14:creationId xmlns:p14="http://schemas.microsoft.com/office/powerpoint/2010/main" val="1104574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CC9E35-E9F3-4F69-AAEB-DBBAC33C112E}" type="slidenum">
              <a:rPr lang="en-AU" smtClean="0"/>
              <a:pPr/>
              <a:t>11</a:t>
            </a:fld>
            <a:endParaRPr lang="en-AU"/>
          </a:p>
        </p:txBody>
      </p:sp>
    </p:spTree>
    <p:extLst>
      <p:ext uri="{BB962C8B-B14F-4D97-AF65-F5344CB8AC3E}">
        <p14:creationId xmlns:p14="http://schemas.microsoft.com/office/powerpoint/2010/main" val="3764165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Now on to the all important timeline. </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Applications are now open, make sure you submit by the closing date.</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We are hoping the assessment process will be completed by October 2023 with final sign off in November.  Successful and Unsuccessful applicants will then be notified with successful applicants provided funding agreements for execution by the end of November. This means that projects must be completed by November 2024.</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On project completion a final project report and acquittal will be required. </a:t>
            </a:r>
          </a:p>
          <a:p>
            <a:endParaRPr lang="en-AU"/>
          </a:p>
        </p:txBody>
      </p:sp>
      <p:sp>
        <p:nvSpPr>
          <p:cNvPr id="4" name="Slide Number Placeholder 3"/>
          <p:cNvSpPr>
            <a:spLocks noGrp="1"/>
          </p:cNvSpPr>
          <p:nvPr>
            <p:ph type="sldNum" sz="quarter" idx="5"/>
          </p:nvPr>
        </p:nvSpPr>
        <p:spPr/>
        <p:txBody>
          <a:bodyPr/>
          <a:lstStyle/>
          <a:p>
            <a:fld id="{A40CACAA-16D2-4962-A894-9EF6C76C0993}" type="slidenum">
              <a:rPr lang="en-US" smtClean="0"/>
              <a:t>12</a:t>
            </a:fld>
            <a:endParaRPr lang="en-US"/>
          </a:p>
        </p:txBody>
      </p:sp>
    </p:spTree>
    <p:extLst>
      <p:ext uri="{BB962C8B-B14F-4D97-AF65-F5344CB8AC3E}">
        <p14:creationId xmlns:p14="http://schemas.microsoft.com/office/powerpoint/2010/main" val="3088073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CC9E35-E9F3-4F69-AAEB-DBBAC33C112E}" type="slidenum">
              <a:rPr lang="en-AU" smtClean="0"/>
              <a:pPr/>
              <a:t>13</a:t>
            </a:fld>
            <a:endParaRPr lang="en-AU"/>
          </a:p>
        </p:txBody>
      </p:sp>
    </p:spTree>
    <p:extLst>
      <p:ext uri="{BB962C8B-B14F-4D97-AF65-F5344CB8AC3E}">
        <p14:creationId xmlns:p14="http://schemas.microsoft.com/office/powerpoint/2010/main" val="1078220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14</a:t>
            </a:fld>
            <a:endParaRPr lang="en-AU"/>
          </a:p>
        </p:txBody>
      </p:sp>
    </p:spTree>
    <p:extLst>
      <p:ext uri="{BB962C8B-B14F-4D97-AF65-F5344CB8AC3E}">
        <p14:creationId xmlns:p14="http://schemas.microsoft.com/office/powerpoint/2010/main" val="2743025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3</a:t>
            </a:fld>
            <a:endParaRPr lang="en-AU"/>
          </a:p>
        </p:txBody>
      </p:sp>
    </p:spTree>
    <p:extLst>
      <p:ext uri="{BB962C8B-B14F-4D97-AF65-F5344CB8AC3E}">
        <p14:creationId xmlns:p14="http://schemas.microsoft.com/office/powerpoint/2010/main" val="1160304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4</a:t>
            </a:fld>
            <a:endParaRPr lang="en-AU"/>
          </a:p>
        </p:txBody>
      </p:sp>
    </p:spTree>
    <p:extLst>
      <p:ext uri="{BB962C8B-B14F-4D97-AF65-F5344CB8AC3E}">
        <p14:creationId xmlns:p14="http://schemas.microsoft.com/office/powerpoint/2010/main" val="2570090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This is the second round for the grant program. For this round there will be up to $560,000 in funding available under the participation stream. </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The minimum grant amount is $2,500 and the maximum is $15,000. </a:t>
            </a: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For all projects, applicants </a:t>
            </a:r>
            <a:r>
              <a:rPr lang="en-US" sz="1800" u="sng">
                <a:effectLst/>
                <a:latin typeface="Calibri" panose="020F0502020204030204" pitchFamily="34" charset="0"/>
                <a:ea typeface="Calibri" panose="020F0502020204030204" pitchFamily="34" charset="0"/>
                <a:cs typeface="Times New Roman" panose="02020603050405020304" pitchFamily="18" charset="0"/>
              </a:rPr>
              <a:t>must contribute</a:t>
            </a:r>
            <a:r>
              <a:rPr lang="en-US" sz="1800">
                <a:effectLst/>
                <a:latin typeface="Calibri" panose="020F0502020204030204" pitchFamily="34" charset="0"/>
                <a:ea typeface="Calibri" panose="020F0502020204030204" pitchFamily="34" charset="0"/>
                <a:cs typeface="Times New Roman" panose="02020603050405020304" pitchFamily="18" charset="0"/>
              </a:rPr>
              <a:t> 25% to the total cost of the project. So as an example if your total project cost is $10,000, you can apply for $7,500 and need to contribute a matched amount of $2,500. </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Applications are now open and will close at 1pm on the date listed here. </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5</a:t>
            </a:fld>
            <a:endParaRPr lang="en-AU"/>
          </a:p>
        </p:txBody>
      </p:sp>
    </p:spTree>
    <p:extLst>
      <p:ext uri="{BB962C8B-B14F-4D97-AF65-F5344CB8AC3E}">
        <p14:creationId xmlns:p14="http://schemas.microsoft.com/office/powerpoint/2010/main" val="3295384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600"/>
              </a:spcBef>
              <a:spcAft>
                <a:spcPts val="600"/>
              </a:spcAft>
            </a:pPr>
            <a:endParaRPr lang="en-US"/>
          </a:p>
        </p:txBody>
      </p:sp>
      <p:sp>
        <p:nvSpPr>
          <p:cNvPr id="4" name="Slide Number Placeholder 3"/>
          <p:cNvSpPr>
            <a:spLocks noGrp="1"/>
          </p:cNvSpPr>
          <p:nvPr>
            <p:ph type="sldNum" sz="quarter" idx="5"/>
          </p:nvPr>
        </p:nvSpPr>
        <p:spPr/>
        <p:txBody>
          <a:bodyPr/>
          <a:lstStyle/>
          <a:p>
            <a:fld id="{3ACC9E35-E9F3-4F69-AAEB-DBBAC33C112E}" type="slidenum">
              <a:rPr lang="en-AU" smtClean="0"/>
              <a:pPr/>
              <a:t>6</a:t>
            </a:fld>
            <a:endParaRPr lang="en-AU"/>
          </a:p>
        </p:txBody>
      </p:sp>
    </p:spTree>
    <p:extLst>
      <p:ext uri="{BB962C8B-B14F-4D97-AF65-F5344CB8AC3E}">
        <p14:creationId xmlns:p14="http://schemas.microsoft.com/office/powerpoint/2010/main" val="1774560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sz="1800" u="sng">
                <a:solidFill>
                  <a:srgbClr val="495054"/>
                </a:solidFill>
                <a:effectLst/>
                <a:latin typeface="Public Sans Light" pitchFamily="2" charset="0"/>
                <a:ea typeface="Arial" panose="020B0604020202020204" pitchFamily="34" charset="0"/>
                <a:cs typeface="Arial" panose="020B0604020202020204" pitchFamily="34" charset="0"/>
              </a:rPr>
            </a:br>
            <a:endParaRPr lang="en-AU"/>
          </a:p>
        </p:txBody>
      </p:sp>
      <p:sp>
        <p:nvSpPr>
          <p:cNvPr id="4" name="Slide Number Placeholder 3"/>
          <p:cNvSpPr>
            <a:spLocks noGrp="1"/>
          </p:cNvSpPr>
          <p:nvPr>
            <p:ph type="sldNum" sz="quarter" idx="5"/>
          </p:nvPr>
        </p:nvSpPr>
        <p:spPr/>
        <p:txBody>
          <a:bodyPr/>
          <a:lstStyle/>
          <a:p>
            <a:fld id="{A40CACAA-16D2-4962-A894-9EF6C76C0993}" type="slidenum">
              <a:rPr lang="en-US" smtClean="0"/>
              <a:t>7</a:t>
            </a:fld>
            <a:endParaRPr lang="en-US"/>
          </a:p>
        </p:txBody>
      </p:sp>
    </p:spTree>
    <p:extLst>
      <p:ext uri="{BB962C8B-B14F-4D97-AF65-F5344CB8AC3E}">
        <p14:creationId xmlns:p14="http://schemas.microsoft.com/office/powerpoint/2010/main" val="2398600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CC9E35-E9F3-4F69-AAEB-DBBAC33C112E}" type="slidenum">
              <a:rPr lang="en-AU" smtClean="0"/>
              <a:pPr/>
              <a:t>8</a:t>
            </a:fld>
            <a:endParaRPr lang="en-AU"/>
          </a:p>
        </p:txBody>
      </p:sp>
    </p:spTree>
    <p:extLst>
      <p:ext uri="{BB962C8B-B14F-4D97-AF65-F5344CB8AC3E}">
        <p14:creationId xmlns:p14="http://schemas.microsoft.com/office/powerpoint/2010/main" val="2367417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Remember, for all participation projects, applicants </a:t>
            </a:r>
            <a:r>
              <a:rPr lang="en-US" sz="1800" u="sng">
                <a:effectLst/>
                <a:latin typeface="Calibri" panose="020F0502020204030204" pitchFamily="34" charset="0"/>
                <a:ea typeface="Calibri" panose="020F0502020204030204" pitchFamily="34" charset="0"/>
                <a:cs typeface="Times New Roman" panose="02020603050405020304" pitchFamily="18" charset="0"/>
              </a:rPr>
              <a:t>must contribute</a:t>
            </a:r>
            <a:r>
              <a:rPr lang="en-US" sz="1800">
                <a:effectLst/>
                <a:latin typeface="Calibri" panose="020F0502020204030204" pitchFamily="34" charset="0"/>
                <a:ea typeface="Calibri" panose="020F0502020204030204" pitchFamily="34" charset="0"/>
                <a:cs typeface="Times New Roman" panose="02020603050405020304" pitchFamily="18" charset="0"/>
              </a:rPr>
              <a:t> 25% to the total cost of the project. Your contribution can be achieved through a financial contribution, in-kind or a combination of both. The budget tab in the grants system will provide guidance and show the totals/overall percentage of contribution once you complete it.</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Examples of in-kind contributions might be volunteer coaching or a ground hire component that has been paid for.  When calculating volunteer hours, $50 per hour is a reasonable amount.</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Third party organisations are also encouraged to contribute and these will be counted as part of the applicant’s contribution. This might be from council, a local business, sponsor/supplier etc. If you are charging participants a fee (with the grant subsiding the program) that is OK also.</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 supplier discount is not considered as a contribution.</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Organisations may only receive State Government funding once for the same project or component of a project</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Projects must be completed within 1 year of signing the funding agreement  </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9</a:t>
            </a:fld>
            <a:endParaRPr lang="en-AU"/>
          </a:p>
        </p:txBody>
      </p:sp>
    </p:spTree>
    <p:extLst>
      <p:ext uri="{BB962C8B-B14F-4D97-AF65-F5344CB8AC3E}">
        <p14:creationId xmlns:p14="http://schemas.microsoft.com/office/powerpoint/2010/main" val="1696842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40CACAA-16D2-4962-A894-9EF6C76C0993}" type="slidenum">
              <a:rPr lang="en-US" smtClean="0"/>
              <a:t>10</a:t>
            </a:fld>
            <a:endParaRPr lang="en-US"/>
          </a:p>
        </p:txBody>
      </p:sp>
    </p:spTree>
    <p:extLst>
      <p:ext uri="{BB962C8B-B14F-4D97-AF65-F5344CB8AC3E}">
        <p14:creationId xmlns:p14="http://schemas.microsoft.com/office/powerpoint/2010/main" val="21170084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9.jpeg"/><Relationship Id="rId4"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Lst>
          </p:cNvPr>
          <p:cNvSpPr/>
          <p:nvPr userDrawn="1"/>
        </p:nvSpPr>
        <p:spPr>
          <a:xfrm>
            <a:off x="-1" y="3924000"/>
            <a:ext cx="12192001" cy="156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2" name="Title 1"/>
          <p:cNvSpPr>
            <a:spLocks noGrp="1"/>
          </p:cNvSpPr>
          <p:nvPr>
            <p:ph type="ctrTitle"/>
          </p:nvPr>
        </p:nvSpPr>
        <p:spPr>
          <a:xfrm>
            <a:off x="360000" y="360000"/>
            <a:ext cx="10741897" cy="2387600"/>
          </a:xfrm>
          <a:ln>
            <a:noFill/>
          </a:ln>
        </p:spPr>
        <p:txBody>
          <a:bodyPr anchor="t">
            <a:normAutofit/>
          </a:bodyPr>
          <a:lstStyle>
            <a:lvl1pPr algn="l">
              <a:lnSpc>
                <a:spcPct val="90000"/>
              </a:lnSpc>
              <a:defRPr sz="4800">
                <a:solidFill>
                  <a:schemeClr val="bg1"/>
                </a:solidFill>
              </a:defRPr>
            </a:lvl1pPr>
          </a:lstStyle>
          <a:p>
            <a:r>
              <a:rPr lang="en-GB"/>
              <a:t>Click to edit Master title style</a:t>
            </a:r>
            <a:endParaRPr lang="en-US"/>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p:nvPr>
        </p:nvSpPr>
        <p:spPr>
          <a:xfrm>
            <a:off x="360000" y="4284000"/>
            <a:ext cx="27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GB"/>
              <a:t>Click to edit Master text styles</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1089858"/>
          </a:xfrm>
        </p:spPr>
        <p:txBody>
          <a:bodyPr>
            <a:noAutofit/>
          </a:bodyPr>
          <a:lstStyle>
            <a:lvl1pPr>
              <a:spcAft>
                <a:spcPts val="0"/>
              </a:spcAft>
              <a:defRPr sz="1600" b="0">
                <a:solidFill>
                  <a:schemeClr val="bg1"/>
                </a:solidFill>
                <a:latin typeface="Public Sans" pitchFamily="2" charset="0"/>
              </a:defRPr>
            </a:lvl1pPr>
            <a:lvl2pPr>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p:nvPr>
        </p:nvSpPr>
        <p:spPr>
          <a:xfrm>
            <a:off x="9072000" y="4284000"/>
            <a:ext cx="2700000" cy="1089858"/>
          </a:xfrm>
        </p:spPr>
        <p:txBody>
          <a:bodyPr>
            <a:noAutofit/>
          </a:bodyPr>
          <a:lstStyle>
            <a:lvl1pP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GB"/>
              <a:t>Click to edit Master text styles</a:t>
            </a:r>
          </a:p>
        </p:txBody>
      </p:sp>
      <p:cxnSp>
        <p:nvCxnSpPr>
          <p:cNvPr id="18" name="Straight Connector 17">
            <a:extLst>
              <a:ext uri="{FF2B5EF4-FFF2-40B4-BE49-F238E27FC236}">
                <a16:creationId xmlns:a16="http://schemas.microsoft.com/office/drawing/2014/main" id="{89B807B7-CC07-4C79-849F-41D584D6BBC7}"/>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9072000" y="4104000"/>
            <a:ext cx="270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5745600"/>
            <a:ext cx="630000" cy="685525"/>
          </a:xfrm>
          <a:prstGeom prst="rect">
            <a:avLst/>
          </a:prstGeom>
        </p:spPr>
      </p:pic>
    </p:spTree>
    <p:extLst>
      <p:ext uri="{BB962C8B-B14F-4D97-AF65-F5344CB8AC3E}">
        <p14:creationId xmlns:p14="http://schemas.microsoft.com/office/powerpoint/2010/main" val="356856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360000" y="1800000"/>
            <a:ext cx="11473200" cy="4351339"/>
          </a:xfrm>
        </p:spPr>
        <p:txBody>
          <a:bodyPr numCol="2" spcCol="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ABACDD-EEA1-4D7E-AF09-D231DF0AC4BA}"/>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72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GB"/>
              <a:t>Click to edit Master title style</a:t>
            </a:r>
            <a:endParaRPr lang="en-US"/>
          </a:p>
        </p:txBody>
      </p:sp>
      <p:sp>
        <p:nvSpPr>
          <p:cNvPr id="3" name="Content Placeholder 2"/>
          <p:cNvSpPr>
            <a:spLocks noGrp="1"/>
          </p:cNvSpPr>
          <p:nvPr>
            <p:ph idx="1"/>
          </p:nvPr>
        </p:nvSpPr>
        <p:spPr>
          <a:xfrm>
            <a:off x="5220000" y="2340000"/>
            <a:ext cx="6612000" cy="3960000"/>
          </a:xfrm>
        </p:spPr>
        <p:txBody>
          <a:bodyPr numCol="2" spcCol="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40000"/>
            <a:ext cx="468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69994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78588" cy="4185578"/>
          </a:xfrm>
        </p:spPr>
        <p:txBody>
          <a:bodyPr>
            <a:normAutofit/>
          </a:bodyPr>
          <a:lstStyle>
            <a:lvl1pPr>
              <a:defRPr sz="36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GB"/>
              <a:t>Click to edit Master text styles</a:t>
            </a:r>
          </a:p>
          <a:p>
            <a:pPr lvl="1"/>
            <a:r>
              <a:rPr lang="en-GB"/>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26425"/>
            <a:ext cx="3567113" cy="409575"/>
          </a:xfrm>
        </p:spPr>
        <p:txBody>
          <a:bodyPr anchor="b">
            <a:normAutofit/>
          </a:bodyPr>
          <a:lstStyle>
            <a:lvl1pPr>
              <a:defRPr sz="1200">
                <a:latin typeface="+mn-lt"/>
              </a:defRPr>
            </a:lvl1pPr>
          </a:lstStyle>
          <a:p>
            <a:pPr lvl="0"/>
            <a:r>
              <a:rPr lang="en-US"/>
              <a:t>Image caption</a:t>
            </a:r>
            <a:endParaRPr lang="en-AU"/>
          </a:p>
        </p:txBody>
      </p:sp>
    </p:spTree>
    <p:extLst>
      <p:ext uri="{BB962C8B-B14F-4D97-AF65-F5344CB8AC3E}">
        <p14:creationId xmlns:p14="http://schemas.microsoft.com/office/powerpoint/2010/main" val="889342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360000" y="1800000"/>
            <a:ext cx="56160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16000" y="1800000"/>
            <a:ext cx="56160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379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low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GB"/>
              <a:t>Click to edit Master title style</a:t>
            </a:r>
            <a:endParaRPr lang="en-US"/>
          </a:p>
        </p:txBody>
      </p:sp>
      <p:sp>
        <p:nvSpPr>
          <p:cNvPr id="3" name="Content Placeholder 2"/>
          <p:cNvSpPr>
            <a:spLocks noGrp="1"/>
          </p:cNvSpPr>
          <p:nvPr>
            <p:ph sz="half" idx="1"/>
          </p:nvPr>
        </p:nvSpPr>
        <p:spPr>
          <a:xfrm>
            <a:off x="360000"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16002"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11"/>
          </p:nvPr>
        </p:nvSpPr>
        <p:spPr/>
        <p:txBody>
          <a:bodyPr/>
          <a:lstStyle>
            <a:lvl1pPr>
              <a:defRPr>
                <a:solidFill>
                  <a:schemeClr val="bg2"/>
                </a:solidFill>
              </a:defRPr>
            </a:lvl1pPr>
          </a:lstStyle>
          <a:p>
            <a:r>
              <a:rPr lang="en-US"/>
              <a:t>Descriptor</a:t>
            </a:r>
            <a:endParaRPr lang="en-AU"/>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276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heading, two column text and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rgbClr val="F3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3"/>
          <p:cNvSpPr>
            <a:spLocks noGrp="1"/>
          </p:cNvSpPr>
          <p:nvPr>
            <p:ph sz="half" idx="2"/>
          </p:nvPr>
        </p:nvSpPr>
        <p:spPr>
          <a:xfrm>
            <a:off x="8136000" y="1748331"/>
            <a:ext cx="36720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772000"/>
            <a:ext cx="7560000" cy="3314895"/>
          </a:xfrm>
        </p:spPr>
        <p:txBody>
          <a:bodyPr numCol="2" spcCol="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49600"/>
            <a:ext cx="7560000" cy="900000"/>
          </a:xfrm>
        </p:spPr>
        <p:txBody>
          <a:bodyPr/>
          <a:lstStyle>
            <a:lvl1pPr>
              <a:defRPr/>
            </a:lvl1pPr>
          </a:lstStyle>
          <a:p>
            <a:pPr lvl="0"/>
            <a:r>
              <a:rPr lang="en-US"/>
              <a:t>Subheading</a:t>
            </a:r>
            <a:endParaRPr lang="en-AU"/>
          </a:p>
        </p:txBody>
      </p:sp>
      <p:pic>
        <p:nvPicPr>
          <p:cNvPr id="12" name="Picture 11">
            <a:extLst>
              <a:ext uri="{FF2B5EF4-FFF2-40B4-BE49-F238E27FC236}">
                <a16:creationId xmlns:a16="http://schemas.microsoft.com/office/drawing/2014/main" id="{2F79FF34-E700-48B3-9129-EB64DD6F1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2394264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2"/>
              </a:solidFill>
            </a:endParaRPr>
          </a:p>
        </p:txBody>
      </p:sp>
      <p:sp>
        <p:nvSpPr>
          <p:cNvPr id="2" name="Title 1"/>
          <p:cNvSpPr>
            <a:spLocks noGrp="1"/>
          </p:cNvSpPr>
          <p:nvPr>
            <p:ph type="title"/>
          </p:nvPr>
        </p:nvSpPr>
        <p:spPr/>
        <p:txBody>
          <a:bodyPr/>
          <a:lstStyle>
            <a:lvl1pPr>
              <a:defRPr>
                <a:solidFill>
                  <a:schemeClr val="bg2"/>
                </a:solidFill>
              </a:defRPr>
            </a:lvl1pPr>
          </a:lstStyle>
          <a:p>
            <a:r>
              <a:rPr lang="en-GB"/>
              <a:t>Click to edit Master title style</a:t>
            </a:r>
            <a:endParaRPr lang="en-US"/>
          </a:p>
        </p:txBody>
      </p:sp>
      <p:sp>
        <p:nvSpPr>
          <p:cNvPr id="6" name="Footer Placeholder 5"/>
          <p:cNvSpPr>
            <a:spLocks noGrp="1"/>
          </p:cNvSpPr>
          <p:nvPr>
            <p:ph type="ftr" sz="quarter" idx="11"/>
          </p:nvPr>
        </p:nvSpPr>
        <p:spPr>
          <a:xfrm>
            <a:off x="360000" y="6444000"/>
            <a:ext cx="6720000" cy="252000"/>
          </a:xfrm>
        </p:spPr>
        <p:txBody>
          <a:bodyPr/>
          <a:lstStyle>
            <a:lvl1pPr>
              <a:defRPr>
                <a:solidFill>
                  <a:schemeClr val="bg2"/>
                </a:solidFill>
              </a:defRPr>
            </a:lvl1pPr>
          </a:lstStyle>
          <a:p>
            <a:r>
              <a:rPr lang="en-US"/>
              <a:t>Descriptor</a:t>
            </a:r>
            <a:endParaRPr lang="en-AU"/>
          </a:p>
        </p:txBody>
      </p:sp>
      <p:sp>
        <p:nvSpPr>
          <p:cNvPr id="7" name="Slide Number Placeholder 6"/>
          <p:cNvSpPr>
            <a:spLocks noGrp="1"/>
          </p:cNvSpPr>
          <p:nvPr>
            <p:ph type="sldNum" sz="quarter" idx="12"/>
          </p:nvPr>
        </p:nvSpPr>
        <p:spPr>
          <a:xfrm>
            <a:off x="11317458" y="6516000"/>
            <a:ext cx="490542" cy="180000"/>
          </a:xfrm>
        </p:spPr>
        <p:txBody>
          <a:bodyPr/>
          <a:lstStyle>
            <a:lvl1pPr>
              <a:defRPr>
                <a:solidFill>
                  <a:schemeClr val="bg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1"/>
            <a:ext cx="8532000" cy="2499670"/>
          </a:xfrm>
        </p:spPr>
        <p:txBody>
          <a:bodyPr numCol="3" spcCol="18000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a:solidFill>
                  <a:schemeClr val="bg2"/>
                </a:solidFill>
              </a:defRPr>
            </a:lvl1pPr>
          </a:lstStyle>
          <a:p>
            <a:pPr lvl="0"/>
            <a:r>
              <a:rPr lang="en-US"/>
              <a:t>Subheading</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bg2"/>
                </a:solidFill>
              </a:defRPr>
            </a:lvl1pPr>
          </a:lstStyle>
          <a:p>
            <a:r>
              <a:rPr lang="en-GB"/>
              <a:t>Click icon to add picture</a:t>
            </a:r>
            <a:endParaRPr lang="en-AU"/>
          </a:p>
        </p:txBody>
      </p:sp>
      <p:pic>
        <p:nvPicPr>
          <p:cNvPr id="12" name="Picture 11">
            <a:extLst>
              <a:ext uri="{FF2B5EF4-FFF2-40B4-BE49-F238E27FC236}">
                <a16:creationId xmlns:a16="http://schemas.microsoft.com/office/drawing/2014/main" id="{B1FB6CEC-BF4E-4B7E-BF6A-CACDC5381E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2887899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GB"/>
              <a:t>Click to edit Master title style</a:t>
            </a:r>
            <a:endParaRPr lang="en-US"/>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a:cxnSpLocks/>
          </p:cNvCxnSpPr>
          <p:nvPr userDrawn="1"/>
        </p:nvCxnSpPr>
        <p:spPr>
          <a:xfrm>
            <a:off x="6192000" y="1576800"/>
            <a:ext cx="565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2000"/>
            <a:ext cx="5639998" cy="3314895"/>
          </a:xfrm>
        </p:spPr>
        <p:txBody>
          <a:bodyPr numCol="2" spcCol="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9087729" y="1749600"/>
            <a:ext cx="2744268" cy="900000"/>
          </a:xfrm>
        </p:spPr>
        <p:txBody>
          <a:bodyPr>
            <a:normAutofit/>
          </a:bodyPr>
          <a:lstStyle>
            <a:lvl1pPr>
              <a:defRPr sz="1000">
                <a:latin typeface="+mn-lt"/>
              </a:defRPr>
            </a:lvl1pPr>
          </a:lstStyle>
          <a:p>
            <a:pPr lvl="0"/>
            <a:r>
              <a:rPr lang="en-US"/>
              <a:t>Caption</a:t>
            </a:r>
            <a:endParaRPr lang="en-AU"/>
          </a:p>
        </p:txBody>
      </p:sp>
      <p:cxnSp>
        <p:nvCxnSpPr>
          <p:cNvPr id="15" name="Straight Connector 14">
            <a:extLst>
              <a:ext uri="{FF2B5EF4-FFF2-40B4-BE49-F238E27FC236}">
                <a16:creationId xmlns:a16="http://schemas.microsoft.com/office/drawing/2014/main" id="{D55E9072-3A33-4C6D-A549-4A012107B65C}"/>
              </a:ext>
            </a:extLst>
          </p:cNvPr>
          <p:cNvCxnSpPr>
            <a:cxnSpLocks/>
          </p:cNvCxnSpPr>
          <p:nvPr userDrawn="1"/>
        </p:nvCxnSpPr>
        <p:spPr>
          <a:xfrm>
            <a:off x="6192000" y="6289476"/>
            <a:ext cx="5658798"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0AA01239-4425-4D06-9E14-E14F3426FB3F}"/>
              </a:ext>
            </a:extLst>
          </p:cNvPr>
          <p:cNvSpPr>
            <a:spLocks noGrp="1"/>
          </p:cNvSpPr>
          <p:nvPr>
            <p:ph type="pic" sz="quarter" idx="15"/>
          </p:nvPr>
        </p:nvSpPr>
        <p:spPr>
          <a:xfrm>
            <a:off x="0" y="1576800"/>
            <a:ext cx="5976000" cy="4716000"/>
          </a:xfrm>
        </p:spPr>
        <p:txBody>
          <a:bodyPr/>
          <a:lstStyle/>
          <a:p>
            <a:r>
              <a:rPr lang="en-GB"/>
              <a:t>Click icon to add picture</a:t>
            </a:r>
            <a:endParaRPr lang="en-AU"/>
          </a:p>
        </p:txBody>
      </p:sp>
    </p:spTree>
    <p:extLst>
      <p:ext uri="{BB962C8B-B14F-4D97-AF65-F5344CB8AC3E}">
        <p14:creationId xmlns:p14="http://schemas.microsoft.com/office/powerpoint/2010/main" val="4225097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2520000" cy="1009652"/>
          </a:xfrm>
        </p:spPr>
        <p:txBody>
          <a:bodyPr>
            <a:normAutofit/>
          </a:bodyPr>
          <a:lstStyle>
            <a:lvl1pPr>
              <a:defRPr sz="1600">
                <a:latin typeface="Public Sans" pitchFamily="2" charset="0"/>
              </a:defRPr>
            </a:lvl1pPr>
          </a:lstStyle>
          <a:p>
            <a:r>
              <a:rPr lang="en-GB"/>
              <a:t>Click to edit Master title style</a:t>
            </a:r>
            <a:endParaRPr lang="en-US"/>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726895"/>
          </a:xfrm>
        </p:spPr>
        <p:txBody>
          <a:bodyPr numCol="1" spcCol="180000"/>
          <a:lstStyle>
            <a:lvl1pPr>
              <a:defRPr sz="3600"/>
            </a:lvl1pPr>
            <a:lvl2pPr>
              <a:defRPr sz="1800">
                <a:latin typeface="+mn-lt"/>
              </a:defRPr>
            </a:lvl2pPr>
          </a:lstStyle>
          <a:p>
            <a:pPr lvl="0"/>
            <a:r>
              <a:rPr lang="en-GB"/>
              <a:t>Click to edit Master text styles</a:t>
            </a:r>
          </a:p>
          <a:p>
            <a:pPr lvl="1"/>
            <a:r>
              <a:rPr lang="en-GB"/>
              <a:t>Second level</a:t>
            </a:r>
          </a:p>
        </p:txBody>
      </p:sp>
      <p:cxnSp>
        <p:nvCxnSpPr>
          <p:cNvPr id="12" name="Straight Connector 11">
            <a:extLst>
              <a:ext uri="{FF2B5EF4-FFF2-40B4-BE49-F238E27FC236}">
                <a16:creationId xmlns:a16="http://schemas.microsoft.com/office/drawing/2014/main" id="{80B8F80F-22E3-47D7-8D99-80BFFDFB35CD}"/>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738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text above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Lst>
          </p:cNvPr>
          <p:cNvSpPr/>
          <p:nvPr userDrawn="1"/>
        </p:nvSpPr>
        <p:spPr>
          <a:xfrm>
            <a:off x="0" y="1602000"/>
            <a:ext cx="12192000" cy="525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59999" y="360000"/>
            <a:ext cx="7560000" cy="1009652"/>
          </a:xfrm>
        </p:spPr>
        <p:txBody>
          <a:bodyPr numCol="2" spcCol="180000">
            <a:normAutofit/>
          </a:bodyPr>
          <a:lstStyle>
            <a:lvl1pPr>
              <a:defRPr sz="1800">
                <a:latin typeface="+mj-lt"/>
              </a:defRPr>
            </a:lvl1pPr>
          </a:lstStyle>
          <a:p>
            <a:r>
              <a:rPr lang="en-GB"/>
              <a:t>Click to edit Master title style</a:t>
            </a:r>
            <a:endParaRPr lang="en-US"/>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9F21707E-ED45-4C2A-9328-C747C8E2B09F}"/>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8AB6FE45-2247-43AE-AFB0-3C1EC574D8FA}"/>
              </a:ext>
            </a:extLst>
          </p:cNvPr>
          <p:cNvSpPr>
            <a:spLocks noGrp="1"/>
          </p:cNvSpPr>
          <p:nvPr>
            <p:ph type="pic" sz="quarter" idx="13"/>
          </p:nvPr>
        </p:nvSpPr>
        <p:spPr>
          <a:xfrm>
            <a:off x="1857000" y="1611825"/>
            <a:ext cx="8478000" cy="4688175"/>
          </a:xfrm>
        </p:spPr>
        <p:txBody>
          <a:bodyPr/>
          <a:lstStyle/>
          <a:p>
            <a:r>
              <a:rPr lang="en-GB"/>
              <a:t>Click icon to add picture</a:t>
            </a:r>
            <a:endParaRPr lang="en-AU"/>
          </a:p>
        </p:txBody>
      </p:sp>
    </p:spTree>
    <p:extLst>
      <p:ext uri="{BB962C8B-B14F-4D97-AF65-F5344CB8AC3E}">
        <p14:creationId xmlns:p14="http://schemas.microsoft.com/office/powerpoint/2010/main" val="18488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1" y="0"/>
            <a:ext cx="3060000" cy="6858000"/>
          </a:xfrm>
        </p:spPr>
        <p:txBody>
          <a:bodyPr/>
          <a:lstStyle/>
          <a:p>
            <a:r>
              <a:rPr lang="en-GB"/>
              <a:t>Click icon to add picture</a:t>
            </a:r>
            <a:endParaRPr lang="en-AU"/>
          </a:p>
        </p:txBody>
      </p:sp>
      <p:sp>
        <p:nvSpPr>
          <p:cNvPr id="4" name="Rectangle 3">
            <a:extLst>
              <a:ext uri="{FF2B5EF4-FFF2-40B4-BE49-F238E27FC236}">
                <a16:creationId xmlns:a16="http://schemas.microsoft.com/office/drawing/2014/main" id="{E57A2D9F-61E4-43DD-AEE4-7DB03212C80F}"/>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Title 1"/>
          <p:cNvSpPr>
            <a:spLocks noGrp="1"/>
          </p:cNvSpPr>
          <p:nvPr>
            <p:ph type="ctrTitle" hasCustomPrompt="1"/>
          </p:nvPr>
        </p:nvSpPr>
        <p:spPr>
          <a:xfrm>
            <a:off x="3599998" y="359999"/>
            <a:ext cx="6964836" cy="2917763"/>
          </a:xfrm>
          <a:ln>
            <a:noFill/>
          </a:ln>
        </p:spPr>
        <p:txBody>
          <a:bodyPr anchor="t">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9" y="4403188"/>
            <a:ext cx="5135997" cy="1176813"/>
          </a:xfrm>
        </p:spPr>
        <p:txBody>
          <a:bodyPr anchor="b">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600000" y="5940000"/>
            <a:ext cx="3600000" cy="558001"/>
          </a:xfrm>
        </p:spPr>
        <p:txBody>
          <a:bodyPr>
            <a:noAutofit/>
          </a:bodyPr>
          <a:lstStyle>
            <a:lvl1pPr>
              <a:lnSpc>
                <a:spcPct val="100000"/>
              </a:lnSpc>
              <a:spcAft>
                <a:spcPts val="0"/>
              </a:spcAft>
              <a:defRPr sz="1600" b="0">
                <a:solidFill>
                  <a:schemeClr val="bg1"/>
                </a:solidFill>
                <a:latin typeface="Public Sans"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7864834" y="5781821"/>
            <a:ext cx="2700000" cy="744977"/>
          </a:xfrm>
        </p:spPr>
        <p:txBody>
          <a:bodyPr anchor="b">
            <a:noAutofit/>
          </a:bodyPr>
          <a:lstStyle>
            <a:lvl1pPr algn="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3456000" y="388136"/>
            <a:ext cx="0" cy="601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1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box with 4 quadran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E5D367-3ECD-4D95-8593-6E37E7633C61}"/>
              </a:ext>
            </a:extLst>
          </p:cNvPr>
          <p:cNvSpPr/>
          <p:nvPr userDrawn="1"/>
        </p:nvSpPr>
        <p:spPr>
          <a:xfrm>
            <a:off x="0" y="1584000"/>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GB"/>
              <a:t>Click to edit Master title style</a:t>
            </a:r>
            <a:endParaRPr lang="en-US"/>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30AEF18-0048-410F-AB0A-6EBF9EE73C5F}"/>
              </a:ext>
            </a:extLst>
          </p:cNvPr>
          <p:cNvSpPr>
            <a:spLocks noGrp="1"/>
          </p:cNvSpPr>
          <p:nvPr>
            <p:ph type="body" sz="quarter" idx="13"/>
          </p:nvPr>
        </p:nvSpPr>
        <p:spPr>
          <a:xfrm>
            <a:off x="360363" y="1728000"/>
            <a:ext cx="2736000" cy="441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4" name="Text Placeholder 13">
            <a:extLst>
              <a:ext uri="{FF2B5EF4-FFF2-40B4-BE49-F238E27FC236}">
                <a16:creationId xmlns:a16="http://schemas.microsoft.com/office/drawing/2014/main" id="{79CE6DB5-6EC9-4FCA-8E33-1569637E9BA3}"/>
              </a:ext>
            </a:extLst>
          </p:cNvPr>
          <p:cNvSpPr>
            <a:spLocks noGrp="1"/>
          </p:cNvSpPr>
          <p:nvPr>
            <p:ph type="body" sz="quarter" idx="14"/>
          </p:nvPr>
        </p:nvSpPr>
        <p:spPr>
          <a:xfrm>
            <a:off x="3422345" y="1728788"/>
            <a:ext cx="1944000" cy="2016000"/>
          </a:xfrm>
        </p:spPr>
        <p:txBody>
          <a:bodyPr/>
          <a:lstStyle>
            <a:lvl1pPr>
              <a:defRPr sz="1200"/>
            </a:lvl1pPr>
            <a:lvl2pPr>
              <a:defRPr sz="1000"/>
            </a:lvl2pPr>
            <a:lvl3pPr>
              <a:defRPr sz="1000"/>
            </a:lvl3pPr>
            <a:lvl4pPr>
              <a:defRPr sz="1000"/>
            </a:lvl4pPr>
            <a:lvl5pPr>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6" name="Text Placeholder 13">
            <a:extLst>
              <a:ext uri="{FF2B5EF4-FFF2-40B4-BE49-F238E27FC236}">
                <a16:creationId xmlns:a16="http://schemas.microsoft.com/office/drawing/2014/main" id="{6A0EE890-674F-4513-9B6E-9E8A4D4EE23B}"/>
              </a:ext>
            </a:extLst>
          </p:cNvPr>
          <p:cNvSpPr>
            <a:spLocks noGrp="1"/>
          </p:cNvSpPr>
          <p:nvPr>
            <p:ph type="body" sz="quarter" idx="15"/>
          </p:nvPr>
        </p:nvSpPr>
        <p:spPr>
          <a:xfrm>
            <a:off x="3420000" y="4120295"/>
            <a:ext cx="1944000" cy="2016000"/>
          </a:xfrm>
        </p:spPr>
        <p:txBody>
          <a:bodyPr/>
          <a:lstStyle>
            <a:lvl1pPr>
              <a:defRPr sz="1200"/>
            </a:lvl1pPr>
            <a:lvl2pPr>
              <a:defRPr sz="1000"/>
            </a:lvl2pPr>
            <a:lvl3pPr>
              <a:defRPr sz="1000"/>
            </a:lvl3pPr>
            <a:lvl4pPr>
              <a:defRPr sz="1000"/>
            </a:lvl4pPr>
            <a:lvl5pPr>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cxnSp>
        <p:nvCxnSpPr>
          <p:cNvPr id="18" name="Straight Connector 17">
            <a:extLst>
              <a:ext uri="{FF2B5EF4-FFF2-40B4-BE49-F238E27FC236}">
                <a16:creationId xmlns:a16="http://schemas.microsoft.com/office/drawing/2014/main" id="{DE5F3C85-5357-43EC-A1C1-36604BBB1AF2}"/>
              </a:ext>
            </a:extLst>
          </p:cNvPr>
          <p:cNvCxnSpPr/>
          <p:nvPr userDrawn="1"/>
        </p:nvCxnSpPr>
        <p:spPr>
          <a:xfrm>
            <a:off x="3259354"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057F61-0899-4B7C-BD2B-3738152A2B7E}"/>
              </a:ext>
            </a:extLst>
          </p:cNvPr>
          <p:cNvCxnSpPr>
            <a:cxnSpLocks/>
          </p:cNvCxnSpPr>
          <p:nvPr userDrawn="1"/>
        </p:nvCxnSpPr>
        <p:spPr>
          <a:xfrm flipH="1">
            <a:off x="3420000" y="3929035"/>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90CB6B-A391-4BF9-8C5A-B72CA862E5A9}"/>
              </a:ext>
            </a:extLst>
          </p:cNvPr>
          <p:cNvCxnSpPr/>
          <p:nvPr userDrawn="1"/>
        </p:nvCxnSpPr>
        <p:spPr>
          <a:xfrm>
            <a:off x="5529336"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242911-8827-4F09-B4C0-F5B40262A31E}"/>
              </a:ext>
            </a:extLst>
          </p:cNvPr>
          <p:cNvCxnSpPr/>
          <p:nvPr userDrawn="1"/>
        </p:nvCxnSpPr>
        <p:spPr>
          <a:xfrm>
            <a:off x="8375318"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26">
            <a:extLst>
              <a:ext uri="{FF2B5EF4-FFF2-40B4-BE49-F238E27FC236}">
                <a16:creationId xmlns:a16="http://schemas.microsoft.com/office/drawing/2014/main" id="{9F3CABFF-021D-4DB0-B816-0E2C407AA396}"/>
              </a:ext>
            </a:extLst>
          </p:cNvPr>
          <p:cNvSpPr>
            <a:spLocks noGrp="1"/>
          </p:cNvSpPr>
          <p:nvPr>
            <p:ph sz="quarter" idx="16"/>
          </p:nvPr>
        </p:nvSpPr>
        <p:spPr>
          <a:xfrm>
            <a:off x="5692327" y="2103123"/>
            <a:ext cx="2520000" cy="4053202"/>
          </a:xfrm>
        </p:spPr>
        <p:txBody>
          <a:bodyPr/>
          <a:lstStyle>
            <a:lvl1pPr>
              <a:defRPr sz="1200">
                <a:latin typeface="Public Sans" pitchFamily="2" charset="0"/>
              </a:defRPr>
            </a:lvl1pPr>
            <a:lvl2pPr>
              <a:defRPr sz="1000"/>
            </a:lvl2pPr>
            <a:lvl3pPr>
              <a:defRPr sz="1000"/>
            </a:lvl3pPr>
            <a:lvl4pPr>
              <a:defRPr sz="1000"/>
            </a:lvl4pPr>
            <a:lvl5pPr>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8" name="Content Placeholder 26">
            <a:extLst>
              <a:ext uri="{FF2B5EF4-FFF2-40B4-BE49-F238E27FC236}">
                <a16:creationId xmlns:a16="http://schemas.microsoft.com/office/drawing/2014/main" id="{F3D2FA77-52F3-471B-A291-EED89A0DE685}"/>
              </a:ext>
            </a:extLst>
          </p:cNvPr>
          <p:cNvSpPr>
            <a:spLocks noGrp="1"/>
          </p:cNvSpPr>
          <p:nvPr>
            <p:ph sz="quarter" idx="17"/>
          </p:nvPr>
        </p:nvSpPr>
        <p:spPr>
          <a:xfrm>
            <a:off x="8538308" y="2103123"/>
            <a:ext cx="3269692" cy="4053202"/>
          </a:xfrm>
        </p:spPr>
        <p:txBody>
          <a:bodyPr/>
          <a:lstStyle>
            <a:lvl1pPr>
              <a:defRPr sz="1200">
                <a:latin typeface="Public Sans" pitchFamily="2" charset="0"/>
              </a:defRPr>
            </a:lvl1pPr>
            <a:lvl2pPr>
              <a:defRPr sz="1000"/>
            </a:lvl2pPr>
            <a:lvl3pPr>
              <a:defRPr sz="1000"/>
            </a:lvl3pPr>
            <a:lvl4pPr>
              <a:defRPr sz="1000"/>
            </a:lvl4pPr>
            <a:lvl5pPr>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0" name="Picture Placeholder 29">
            <a:extLst>
              <a:ext uri="{FF2B5EF4-FFF2-40B4-BE49-F238E27FC236}">
                <a16:creationId xmlns:a16="http://schemas.microsoft.com/office/drawing/2014/main" id="{EA4CE82D-B1F3-42D5-BFC4-5FF9241B02D7}"/>
              </a:ext>
            </a:extLst>
          </p:cNvPr>
          <p:cNvSpPr>
            <a:spLocks noGrp="1"/>
          </p:cNvSpPr>
          <p:nvPr>
            <p:ph type="pic" sz="quarter" idx="18"/>
          </p:nvPr>
        </p:nvSpPr>
        <p:spPr>
          <a:xfrm>
            <a:off x="3944345" y="2286788"/>
            <a:ext cx="900000" cy="900000"/>
          </a:xfrm>
        </p:spPr>
        <p:txBody>
          <a:bodyPr/>
          <a:lstStyle/>
          <a:p>
            <a:r>
              <a:rPr lang="en-GB"/>
              <a:t>Click icon to add picture</a:t>
            </a:r>
            <a:endParaRPr lang="en-AU"/>
          </a:p>
        </p:txBody>
      </p:sp>
      <p:sp>
        <p:nvSpPr>
          <p:cNvPr id="31" name="Picture Placeholder 29">
            <a:extLst>
              <a:ext uri="{FF2B5EF4-FFF2-40B4-BE49-F238E27FC236}">
                <a16:creationId xmlns:a16="http://schemas.microsoft.com/office/drawing/2014/main" id="{FD821410-29F3-4DF7-B1BB-8609C9096EE2}"/>
              </a:ext>
            </a:extLst>
          </p:cNvPr>
          <p:cNvSpPr>
            <a:spLocks noGrp="1"/>
          </p:cNvSpPr>
          <p:nvPr>
            <p:ph type="pic" sz="quarter" idx="19"/>
          </p:nvPr>
        </p:nvSpPr>
        <p:spPr>
          <a:xfrm>
            <a:off x="3942000" y="4678295"/>
            <a:ext cx="900000" cy="900000"/>
          </a:xfrm>
        </p:spPr>
        <p:txBody>
          <a:bodyPr/>
          <a:lstStyle/>
          <a:p>
            <a:r>
              <a:rPr lang="en-GB"/>
              <a:t>Click icon to add picture</a:t>
            </a:r>
            <a:endParaRPr lang="en-AU"/>
          </a:p>
        </p:txBody>
      </p:sp>
      <p:sp>
        <p:nvSpPr>
          <p:cNvPr id="32" name="Text Placeholder 13">
            <a:extLst>
              <a:ext uri="{FF2B5EF4-FFF2-40B4-BE49-F238E27FC236}">
                <a16:creationId xmlns:a16="http://schemas.microsoft.com/office/drawing/2014/main" id="{77997327-1253-41DB-B0DD-0A414715E932}"/>
              </a:ext>
            </a:extLst>
          </p:cNvPr>
          <p:cNvSpPr>
            <a:spLocks noGrp="1"/>
          </p:cNvSpPr>
          <p:nvPr>
            <p:ph type="body" sz="quarter" idx="20" hasCustomPrompt="1"/>
          </p:nvPr>
        </p:nvSpPr>
        <p:spPr>
          <a:xfrm>
            <a:off x="5687236" y="1728788"/>
            <a:ext cx="2520000" cy="374332"/>
          </a:xfrm>
        </p:spPr>
        <p:txBody>
          <a:bodyPr/>
          <a:lstStyle>
            <a:lvl1pPr>
              <a:defRPr sz="1200">
                <a:latin typeface="Public Sans" pitchFamily="2" charset="0"/>
              </a:defRPr>
            </a:lvl1pPr>
            <a:lvl2pPr>
              <a:defRPr sz="1000"/>
            </a:lvl2pPr>
            <a:lvl3pPr>
              <a:defRPr sz="1000"/>
            </a:lvl3pPr>
            <a:lvl4pPr>
              <a:defRPr sz="1000"/>
            </a:lvl4pPr>
            <a:lvl5pPr>
              <a:defRPr sz="1000"/>
            </a:lvl5pPr>
          </a:lstStyle>
          <a:p>
            <a:pPr lvl="0"/>
            <a:r>
              <a:rPr lang="en-US"/>
              <a:t>Heading here</a:t>
            </a:r>
            <a:endParaRPr lang="en-AU"/>
          </a:p>
        </p:txBody>
      </p:sp>
      <p:sp>
        <p:nvSpPr>
          <p:cNvPr id="33" name="Text Placeholder 13">
            <a:extLst>
              <a:ext uri="{FF2B5EF4-FFF2-40B4-BE49-F238E27FC236}">
                <a16:creationId xmlns:a16="http://schemas.microsoft.com/office/drawing/2014/main" id="{6A7A3DE4-B76A-4DA3-9340-FFAA6B8830A0}"/>
              </a:ext>
            </a:extLst>
          </p:cNvPr>
          <p:cNvSpPr>
            <a:spLocks noGrp="1"/>
          </p:cNvSpPr>
          <p:nvPr>
            <p:ph type="body" sz="quarter" idx="21" hasCustomPrompt="1"/>
          </p:nvPr>
        </p:nvSpPr>
        <p:spPr>
          <a:xfrm>
            <a:off x="8528459" y="1728788"/>
            <a:ext cx="3303177" cy="374332"/>
          </a:xfrm>
        </p:spPr>
        <p:txBody>
          <a:bodyPr/>
          <a:lstStyle>
            <a:lvl1pPr>
              <a:defRPr sz="1200">
                <a:latin typeface="Public Sans" pitchFamily="2" charset="0"/>
              </a:defRPr>
            </a:lvl1pPr>
            <a:lvl2pPr>
              <a:defRPr sz="1000"/>
            </a:lvl2pPr>
            <a:lvl3pPr>
              <a:defRPr sz="1000"/>
            </a:lvl3pPr>
            <a:lvl4pPr>
              <a:defRPr sz="1000"/>
            </a:lvl4pPr>
            <a:lvl5pPr>
              <a:defRPr sz="1000"/>
            </a:lvl5pPr>
          </a:lstStyle>
          <a:p>
            <a:pPr lvl="0"/>
            <a:r>
              <a:rPr lang="en-US"/>
              <a:t>Heading here</a:t>
            </a:r>
            <a:endParaRPr lang="en-AU"/>
          </a:p>
        </p:txBody>
      </p:sp>
    </p:spTree>
    <p:extLst>
      <p:ext uri="{BB962C8B-B14F-4D97-AF65-F5344CB8AC3E}">
        <p14:creationId xmlns:p14="http://schemas.microsoft.com/office/powerpoint/2010/main" val="309136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531360" cy="1009652"/>
          </a:xfrm>
        </p:spPr>
        <p:txBody>
          <a:bodyPr/>
          <a:lstStyle>
            <a:lvl1pPr>
              <a:defRPr>
                <a:solidFill>
                  <a:schemeClr val="bg2"/>
                </a:solidFill>
              </a:defRPr>
            </a:lvl1pPr>
          </a:lstStyle>
          <a:p>
            <a:r>
              <a:rPr lang="en-GB"/>
              <a:t>Click to edit Master title style</a:t>
            </a:r>
            <a:endParaRPr lang="en-US"/>
          </a:p>
        </p:txBody>
      </p:sp>
      <p:sp>
        <p:nvSpPr>
          <p:cNvPr id="3" name="Content Placeholder 2"/>
          <p:cNvSpPr>
            <a:spLocks noGrp="1"/>
          </p:cNvSpPr>
          <p:nvPr>
            <p:ph sz="half" idx="1"/>
          </p:nvPr>
        </p:nvSpPr>
        <p:spPr>
          <a:xfrm>
            <a:off x="7127999" y="1728000"/>
            <a:ext cx="4679995" cy="22216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7128000" y="4093697"/>
            <a:ext cx="4679994" cy="19483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360000"/>
            <a:ext cx="0" cy="59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Lst>
          </p:cNvPr>
          <p:cNvSpPr>
            <a:spLocks noGrp="1"/>
          </p:cNvSpPr>
          <p:nvPr>
            <p:ph type="pic" sz="quarter" idx="13"/>
          </p:nvPr>
        </p:nvSpPr>
        <p:spPr>
          <a:xfrm>
            <a:off x="539750" y="1728788"/>
            <a:ext cx="6229350" cy="4536000"/>
          </a:xfrm>
        </p:spPr>
        <p:txBody>
          <a:bodyPr/>
          <a:lstStyle/>
          <a:p>
            <a:r>
              <a:rPr lang="en-GB"/>
              <a:t>Click icon to add picture</a:t>
            </a:r>
            <a:endParaRPr lang="en-AU"/>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9" y="6173999"/>
            <a:ext cx="4703999" cy="180000"/>
          </a:xfrm>
        </p:spPr>
        <p:txBody>
          <a:bodyPr>
            <a:normAutofit/>
          </a:bodyPr>
          <a:lstStyle>
            <a:lvl1pPr>
              <a:defRPr sz="1000">
                <a:latin typeface="+mn-lt"/>
              </a:defRPr>
            </a:lvl1pPr>
          </a:lstStyle>
          <a:p>
            <a:pPr lvl="0"/>
            <a:r>
              <a:rPr lang="en-US"/>
              <a:t>Figure</a:t>
            </a:r>
            <a:endParaRPr lang="en-AU"/>
          </a:p>
        </p:txBody>
      </p: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6948000" y="1728000"/>
            <a:ext cx="0" cy="45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69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720000" cy="1009652"/>
          </a:xfrm>
        </p:spPr>
        <p:txBody>
          <a:bodyPr/>
          <a:lstStyle>
            <a:lvl1pPr>
              <a:defRPr>
                <a:solidFill>
                  <a:schemeClr val="bg2"/>
                </a:solidFill>
              </a:defRPr>
            </a:lvl1pPr>
          </a:lstStyle>
          <a:p>
            <a:r>
              <a:rPr lang="en-GB"/>
              <a:t>Click to edit Master title style</a:t>
            </a:r>
            <a:endParaRPr lang="en-US"/>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360000"/>
            <a:ext cx="0" cy="59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8928000" y="3330000"/>
            <a:ext cx="0" cy="29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54163"/>
            <a:ext cx="7560000" cy="3938587"/>
          </a:xfrm>
        </p:spPr>
        <p:txBody>
          <a:bodyPr/>
          <a:lstStyle/>
          <a:p>
            <a:r>
              <a:rPr lang="en-GB"/>
              <a:t>Click icon to add chart</a:t>
            </a:r>
            <a:endParaRPr lang="en-AU"/>
          </a:p>
        </p:txBody>
      </p: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15425" y="3330000"/>
            <a:ext cx="2716213" cy="2162750"/>
          </a:xfrm>
        </p:spPr>
        <p:txBody>
          <a:bodyPr/>
          <a:lstStyle/>
          <a:p>
            <a:r>
              <a:rPr lang="en-GB"/>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627688"/>
            <a:ext cx="7560000" cy="690562"/>
          </a:xfrm>
        </p:spPr>
        <p:txBody>
          <a:bodyPr>
            <a:noAutofit/>
          </a:bodyPr>
          <a:lstStyle>
            <a:lvl1pPr>
              <a:lnSpc>
                <a:spcPct val="100000"/>
              </a:lnSpc>
              <a:spcAft>
                <a:spcPts val="0"/>
              </a:spcAft>
              <a:defRPr sz="1200">
                <a:latin typeface="Public Sans"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GB"/>
              <a:t>Click to edit Master text styles</a:t>
            </a:r>
          </a:p>
          <a:p>
            <a:pPr lvl="1"/>
            <a:r>
              <a:rPr lang="en-GB"/>
              <a:t>Second level</a:t>
            </a:r>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p:nvPr>
        </p:nvSpPr>
        <p:spPr>
          <a:xfrm>
            <a:off x="9123533" y="5627688"/>
            <a:ext cx="2716213" cy="690562"/>
          </a:xfrm>
        </p:spPr>
        <p:txBody>
          <a:bodyPr>
            <a:noAutofit/>
          </a:bodyPr>
          <a:lstStyle>
            <a:lvl1pPr>
              <a:lnSpc>
                <a:spcPct val="100000"/>
              </a:lnSpc>
              <a:spcAft>
                <a:spcPts val="0"/>
              </a:spcAft>
              <a:defRPr sz="1200">
                <a:latin typeface="Public Sans"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912596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9999"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359999" y="2340000"/>
            <a:ext cx="5400000" cy="3960000"/>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408000"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408000" y="2340000"/>
            <a:ext cx="5400000" cy="3960000"/>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7"/>
          <p:cNvSpPr>
            <a:spLocks noGrp="1"/>
          </p:cNvSpPr>
          <p:nvPr>
            <p:ph type="ftr" sz="quarter" idx="11"/>
          </p:nvPr>
        </p:nvSpPr>
        <p:spPr/>
        <p:txBody>
          <a:bodyPr/>
          <a:lstStyle/>
          <a:p>
            <a:r>
              <a:rPr lang="en-US"/>
              <a:t>Descriptor</a:t>
            </a:r>
            <a:endParaRPr lang="en-AU"/>
          </a:p>
        </p:txBody>
      </p:sp>
      <p:sp>
        <p:nvSpPr>
          <p:cNvPr id="9" name="Slide Number Placeholder 8"/>
          <p:cNvSpPr>
            <a:spLocks noGrp="1"/>
          </p:cNvSpPr>
          <p:nvPr>
            <p:ph type="sldNum" sz="quarter" idx="12"/>
          </p:nvPr>
        </p:nvSpPr>
        <p:spPr/>
        <p:txBody>
          <a:bodyPr/>
          <a:lstStyle/>
          <a:p>
            <a:fld id="{10A01DC5-1685-4615-8240-15192985C6A2}" type="slidenum">
              <a:rPr lang="en-AU" smtClean="0"/>
              <a:t>‹#›</a:t>
            </a:fld>
            <a:endParaRPr lang="en-AU"/>
          </a:p>
        </p:txBody>
      </p:sp>
      <p:sp>
        <p:nvSpPr>
          <p:cNvPr id="10" name="Title Placeholder 1">
            <a:extLst>
              <a:ext uri="{FF2B5EF4-FFF2-40B4-BE49-F238E27FC236}">
                <a16:creationId xmlns:a16="http://schemas.microsoft.com/office/drawing/2014/main" id="{C1A3F1C1-3AA5-49E1-9481-3B7111F8505D}"/>
              </a:ext>
            </a:extLst>
          </p:cNvPr>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GB"/>
              <a:t>Click to edit Master title style</a:t>
            </a:r>
            <a:endParaRPr lang="en-US"/>
          </a:p>
        </p:txBody>
      </p:sp>
      <p:cxnSp>
        <p:nvCxnSpPr>
          <p:cNvPr id="12" name="Straight Connector 11">
            <a:extLst>
              <a:ext uri="{FF2B5EF4-FFF2-40B4-BE49-F238E27FC236}">
                <a16:creationId xmlns:a16="http://schemas.microsoft.com/office/drawing/2014/main" id="{E70612CD-1BF1-42B5-8546-A674A0B86640}"/>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1276FF-A829-4228-B12D-1EEE42C2AB11}"/>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956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4" name="Footer Placeholder 3"/>
          <p:cNvSpPr>
            <a:spLocks noGrp="1"/>
          </p:cNvSpPr>
          <p:nvPr>
            <p:ph type="ftr" sz="quarter" idx="11"/>
          </p:nvPr>
        </p:nvSpPr>
        <p:spPr/>
        <p:txBody>
          <a:bodyPr/>
          <a:lstStyle/>
          <a:p>
            <a:r>
              <a:rPr lang="en-US"/>
              <a:t>Descriptor</a:t>
            </a: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966851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Descriptor</a:t>
            </a:r>
            <a:endParaRPr lang="en-AU"/>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039702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op Image 1 example">
    <p:spTree>
      <p:nvGrpSpPr>
        <p:cNvPr id="1" name=""/>
        <p:cNvGrpSpPr/>
        <p:nvPr/>
      </p:nvGrpSpPr>
      <p:grpSpPr>
        <a:xfrm>
          <a:off x="0" y="0"/>
          <a:ext cx="0" cy="0"/>
          <a:chOff x="0" y="0"/>
          <a:chExt cx="0" cy="0"/>
        </a:xfrm>
      </p:grpSpPr>
      <p:sp>
        <p:nvSpPr>
          <p:cNvPr id="2" name="Title 1"/>
          <p:cNvSpPr>
            <a:spLocks noGrp="1"/>
          </p:cNvSpPr>
          <p:nvPr>
            <p:ph type="title"/>
          </p:nvPr>
        </p:nvSpPr>
        <p:spPr>
          <a:xfrm>
            <a:off x="442914" y="2005241"/>
            <a:ext cx="11306173" cy="540310"/>
          </a:xfrm>
          <a:prstGeom prst="rect">
            <a:avLst/>
          </a:prstGeom>
        </p:spPr>
        <p:txBody>
          <a:bodyPr lIns="0" tIns="0" rIns="0" bIns="0">
            <a:noAutofit/>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42913" y="3385458"/>
            <a:ext cx="5564188" cy="2160105"/>
          </a:xfrm>
          <a:prstGeom prst="rect">
            <a:avLst/>
          </a:prstGeo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a:t>Edit Master text styles</a:t>
            </a:r>
          </a:p>
          <a:p>
            <a:pPr lvl="1"/>
            <a:r>
              <a:rPr lang="en-US"/>
              <a:t>Second level</a:t>
            </a:r>
          </a:p>
          <a:p>
            <a:pPr lvl="2"/>
            <a:r>
              <a:rPr lang="en-US"/>
              <a:t>Third level</a:t>
            </a:r>
          </a:p>
        </p:txBody>
      </p:sp>
      <p:sp>
        <p:nvSpPr>
          <p:cNvPr id="63" name="Content Placeholder 2"/>
          <p:cNvSpPr>
            <a:spLocks noGrp="1"/>
          </p:cNvSpPr>
          <p:nvPr>
            <p:ph idx="10"/>
          </p:nvPr>
        </p:nvSpPr>
        <p:spPr>
          <a:xfrm>
            <a:off x="6193902" y="3385458"/>
            <a:ext cx="5564188" cy="2160105"/>
          </a:xfrm>
          <a:prstGeom prst="rect">
            <a:avLst/>
          </a:prstGeo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a:t>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DDD95B26-36C3-8742-BE88-DB22AD656694}"/>
              </a:ext>
            </a:extLst>
          </p:cNvPr>
          <p:cNvSpPr>
            <a:spLocks noGrp="1"/>
          </p:cNvSpPr>
          <p:nvPr>
            <p:ph type="pic" sz="quarter" idx="11"/>
          </p:nvPr>
        </p:nvSpPr>
        <p:spPr>
          <a:xfrm>
            <a:off x="0" y="0"/>
            <a:ext cx="12192000" cy="2940050"/>
          </a:xfrm>
          <a:prstGeom prst="rect">
            <a:avLst/>
          </a:prstGeom>
          <a:blipFill>
            <a:blip r:embed="rId2"/>
            <a:stretch>
              <a:fillRect/>
            </a:stretch>
          </a:blipFill>
        </p:spPr>
        <p:txBody>
          <a:bodyPr/>
          <a:lstStyle/>
          <a:p>
            <a:endParaRPr lang="en-US"/>
          </a:p>
        </p:txBody>
      </p:sp>
    </p:spTree>
    <p:extLst>
      <p:ext uri="{BB962C8B-B14F-4D97-AF65-F5344CB8AC3E}">
        <p14:creationId xmlns:p14="http://schemas.microsoft.com/office/powerpoint/2010/main" val="20227027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937888-0D59-434B-90D4-ABDC5FD80AED}"/>
              </a:ext>
            </a:extLst>
          </p:cNvPr>
          <p:cNvSpPr>
            <a:spLocks noGrp="1"/>
          </p:cNvSpPr>
          <p:nvPr>
            <p:ph type="pic" sz="quarter" idx="10"/>
          </p:nvPr>
        </p:nvSpPr>
        <p:spPr>
          <a:xfrm>
            <a:off x="0" y="0"/>
            <a:ext cx="5802313" cy="6858000"/>
          </a:xfrm>
          <a:prstGeom prst="rect">
            <a:avLst/>
          </a:prstGeom>
          <a:blipFill>
            <a:blip r:embed="rId2"/>
            <a:stretch>
              <a:fillRect/>
            </a:stretch>
          </a:blipFill>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8760146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937888-0D59-434B-90D4-ABDC5FD80AED}"/>
              </a:ext>
            </a:extLst>
          </p:cNvPr>
          <p:cNvSpPr>
            <a:spLocks noGrp="1"/>
          </p:cNvSpPr>
          <p:nvPr>
            <p:ph type="pic" sz="quarter" idx="10"/>
          </p:nvPr>
        </p:nvSpPr>
        <p:spPr>
          <a:xfrm>
            <a:off x="6389687" y="0"/>
            <a:ext cx="5802313" cy="6858000"/>
          </a:xfrm>
          <a:prstGeom prst="rect">
            <a:avLst/>
          </a:prstGeom>
          <a:blipFill dpi="0" rotWithShape="1">
            <a:blip r:embed="rId2"/>
            <a:srcRect/>
            <a:tile tx="539750" ty="0" sx="80000" sy="80000" flip="none" algn="ctr"/>
          </a:blipFill>
        </p:spPr>
        <p:txBody>
          <a:bodyPr/>
          <a:lstStyle>
            <a:lvl1pPr>
              <a:defRPr>
                <a:solidFill>
                  <a:schemeClr val="bg1"/>
                </a:solidFill>
              </a:defRPr>
            </a:lvl1pPr>
          </a:lstStyle>
          <a:p>
            <a:endParaRPr lang="en-US"/>
          </a:p>
        </p:txBody>
      </p:sp>
      <p:sp>
        <p:nvSpPr>
          <p:cNvPr id="4" name="Triangle 4">
            <a:extLst>
              <a:ext uri="{FF2B5EF4-FFF2-40B4-BE49-F238E27FC236}">
                <a16:creationId xmlns:a16="http://schemas.microsoft.com/office/drawing/2014/main" id="{376E8727-06F1-194A-B91E-AC1C7F82FB9C}"/>
              </a:ext>
            </a:extLst>
          </p:cNvPr>
          <p:cNvSpPr/>
          <p:nvPr userDrawn="1"/>
        </p:nvSpPr>
        <p:spPr>
          <a:xfrm rot="5400000" flipH="1">
            <a:off x="438536" y="5062599"/>
            <a:ext cx="1359569" cy="2286001"/>
          </a:xfrm>
          <a:custGeom>
            <a:avLst/>
            <a:gdLst>
              <a:gd name="connsiteX0" fmla="*/ 0 w 2719137"/>
              <a:gd name="connsiteY0" fmla="*/ 2229853 h 2229853"/>
              <a:gd name="connsiteX1" fmla="*/ 1359569 w 2719137"/>
              <a:gd name="connsiteY1" fmla="*/ 0 h 2229853"/>
              <a:gd name="connsiteX2" fmla="*/ 2719137 w 2719137"/>
              <a:gd name="connsiteY2" fmla="*/ 2229853 h 2229853"/>
              <a:gd name="connsiteX3" fmla="*/ 0 w 2719137"/>
              <a:gd name="connsiteY3" fmla="*/ 2229853 h 2229853"/>
              <a:gd name="connsiteX0" fmla="*/ 0 w 1371600"/>
              <a:gd name="connsiteY0" fmla="*/ 2229853 h 2229853"/>
              <a:gd name="connsiteX1" fmla="*/ 12032 w 1371600"/>
              <a:gd name="connsiteY1" fmla="*/ 0 h 2229853"/>
              <a:gd name="connsiteX2" fmla="*/ 1371600 w 1371600"/>
              <a:gd name="connsiteY2" fmla="*/ 2229853 h 2229853"/>
              <a:gd name="connsiteX3" fmla="*/ 0 w 1371600"/>
              <a:gd name="connsiteY3" fmla="*/ 2229853 h 2229853"/>
              <a:gd name="connsiteX0" fmla="*/ 0 w 1371601"/>
              <a:gd name="connsiteY0" fmla="*/ 2245898 h 2245898"/>
              <a:gd name="connsiteX1" fmla="*/ 12033 w 1371601"/>
              <a:gd name="connsiteY1" fmla="*/ 0 h 2245898"/>
              <a:gd name="connsiteX2" fmla="*/ 1371601 w 1371601"/>
              <a:gd name="connsiteY2" fmla="*/ 2229853 h 2245898"/>
              <a:gd name="connsiteX3" fmla="*/ 0 w 1371601"/>
              <a:gd name="connsiteY3" fmla="*/ 2245898 h 2245898"/>
              <a:gd name="connsiteX0" fmla="*/ 0 w 1379622"/>
              <a:gd name="connsiteY0" fmla="*/ 2245898 h 2245898"/>
              <a:gd name="connsiteX1" fmla="*/ 12033 w 1379622"/>
              <a:gd name="connsiteY1" fmla="*/ 0 h 2245898"/>
              <a:gd name="connsiteX2" fmla="*/ 1379622 w 1379622"/>
              <a:gd name="connsiteY2" fmla="*/ 2245898 h 2245898"/>
              <a:gd name="connsiteX3" fmla="*/ 0 w 1379622"/>
              <a:gd name="connsiteY3" fmla="*/ 2245898 h 2245898"/>
              <a:gd name="connsiteX0" fmla="*/ 4839 w 1384461"/>
              <a:gd name="connsiteY0" fmla="*/ 2310066 h 2310066"/>
              <a:gd name="connsiteX1" fmla="*/ 830 w 1384461"/>
              <a:gd name="connsiteY1" fmla="*/ 0 h 2310066"/>
              <a:gd name="connsiteX2" fmla="*/ 1384461 w 1384461"/>
              <a:gd name="connsiteY2" fmla="*/ 2310066 h 2310066"/>
              <a:gd name="connsiteX3" fmla="*/ 4839 w 1384461"/>
              <a:gd name="connsiteY3" fmla="*/ 2310066 h 2310066"/>
            </a:gdLst>
            <a:ahLst/>
            <a:cxnLst>
              <a:cxn ang="0">
                <a:pos x="connsiteX0" y="connsiteY0"/>
              </a:cxn>
              <a:cxn ang="0">
                <a:pos x="connsiteX1" y="connsiteY1"/>
              </a:cxn>
              <a:cxn ang="0">
                <a:pos x="connsiteX2" y="connsiteY2"/>
              </a:cxn>
              <a:cxn ang="0">
                <a:pos x="connsiteX3" y="connsiteY3"/>
              </a:cxn>
            </a:cxnLst>
            <a:rect l="l" t="t" r="r" b="b"/>
            <a:pathLst>
              <a:path w="1384461" h="2310066">
                <a:moveTo>
                  <a:pt x="4839" y="2310066"/>
                </a:moveTo>
                <a:cubicBezTo>
                  <a:pt x="8850" y="1566782"/>
                  <a:pt x="-3181" y="743284"/>
                  <a:pt x="830" y="0"/>
                </a:cubicBezTo>
                <a:lnTo>
                  <a:pt x="1384461" y="2310066"/>
                </a:lnTo>
                <a:lnTo>
                  <a:pt x="4839" y="2310066"/>
                </a:lnTo>
                <a:close/>
              </a:path>
            </a:pathLst>
          </a:custGeom>
          <a:solidFill>
            <a:srgbClr val="003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0D8FE6A-DDC1-9B43-9BA9-DA0BE0C23EDC}"/>
              </a:ext>
            </a:extLst>
          </p:cNvPr>
          <p:cNvSpPr txBox="1"/>
          <p:nvPr userDrawn="1"/>
        </p:nvSpPr>
        <p:spPr>
          <a:xfrm flipH="1">
            <a:off x="-312712" y="6409625"/>
            <a:ext cx="1685925" cy="276999"/>
          </a:xfrm>
          <a:prstGeom prst="rect">
            <a:avLst/>
          </a:prstGeom>
          <a:noFill/>
        </p:spPr>
        <p:txBody>
          <a:bodyPr wrap="square" lIns="0" tIns="0" rIns="0" bIns="0" rtlCol="0" anchor="b">
            <a:noAutofit/>
          </a:bodyPr>
          <a:lstStyle/>
          <a:p>
            <a:pPr algn="ctr"/>
            <a:fld id="{BB0550BB-1B04-43DD-891E-0AC4A154F765}" type="slidenum">
              <a:rPr lang="en-AU" sz="1400" smtClean="0">
                <a:solidFill>
                  <a:schemeClr val="bg1"/>
                </a:solidFill>
                <a:latin typeface="Arial" panose="020B0604020202020204" pitchFamily="34" charset="0"/>
              </a:rPr>
              <a:pPr algn="ctr"/>
              <a:t>‹#›</a:t>
            </a:fld>
            <a:endParaRPr lang="en-AU" sz="600">
              <a:solidFill>
                <a:schemeClr val="bg1"/>
              </a:solidFill>
              <a:latin typeface="Arial" panose="020B0604020202020204" pitchFamily="34" charset="0"/>
            </a:endParaRPr>
          </a:p>
        </p:txBody>
      </p:sp>
    </p:spTree>
    <p:extLst>
      <p:ext uri="{BB962C8B-B14F-4D97-AF65-F5344CB8AC3E}">
        <p14:creationId xmlns:p14="http://schemas.microsoft.com/office/powerpoint/2010/main" val="3999585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eneral slide 2">
    <p:spTree>
      <p:nvGrpSpPr>
        <p:cNvPr id="1" name=""/>
        <p:cNvGrpSpPr/>
        <p:nvPr/>
      </p:nvGrpSpPr>
      <p:grpSpPr>
        <a:xfrm>
          <a:off x="0" y="0"/>
          <a:ext cx="0" cy="0"/>
          <a:chOff x="0" y="0"/>
          <a:chExt cx="0" cy="0"/>
        </a:xfrm>
      </p:grpSpPr>
      <p:sp>
        <p:nvSpPr>
          <p:cNvPr id="62" name="Content Placeholder 2">
            <a:extLst>
              <a:ext uri="{FF2B5EF4-FFF2-40B4-BE49-F238E27FC236}">
                <a16:creationId xmlns:a16="http://schemas.microsoft.com/office/drawing/2014/main" id="{83B965F1-2447-1C45-8C60-BBC63355D26F}"/>
              </a:ext>
            </a:extLst>
          </p:cNvPr>
          <p:cNvSpPr>
            <a:spLocks noGrp="1"/>
          </p:cNvSpPr>
          <p:nvPr>
            <p:ph idx="1"/>
          </p:nvPr>
        </p:nvSpPr>
        <p:spPr>
          <a:xfrm>
            <a:off x="442913" y="916794"/>
            <a:ext cx="5564187" cy="5092234"/>
          </a:xfrm>
          <a:prstGeom prst="rect">
            <a:avLst/>
          </a:prstGeo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a:t>Edit Master text styles</a:t>
            </a:r>
          </a:p>
          <a:p>
            <a:pPr lvl="1"/>
            <a:r>
              <a:rPr lang="en-US"/>
              <a:t>Second level</a:t>
            </a:r>
          </a:p>
          <a:p>
            <a:pPr lvl="2"/>
            <a:r>
              <a:rPr lang="en-US"/>
              <a:t>Third level</a:t>
            </a:r>
          </a:p>
        </p:txBody>
      </p:sp>
      <p:sp>
        <p:nvSpPr>
          <p:cNvPr id="64" name="Content Placeholder 2">
            <a:extLst>
              <a:ext uri="{FF2B5EF4-FFF2-40B4-BE49-F238E27FC236}">
                <a16:creationId xmlns:a16="http://schemas.microsoft.com/office/drawing/2014/main" id="{427E6EAB-A10C-BA43-B073-D522D89DE016}"/>
              </a:ext>
            </a:extLst>
          </p:cNvPr>
          <p:cNvSpPr>
            <a:spLocks noGrp="1"/>
          </p:cNvSpPr>
          <p:nvPr>
            <p:ph idx="10"/>
          </p:nvPr>
        </p:nvSpPr>
        <p:spPr>
          <a:xfrm>
            <a:off x="6205759" y="916794"/>
            <a:ext cx="5564187" cy="5092234"/>
          </a:xfrm>
          <a:prstGeom prst="rect">
            <a:avLst/>
          </a:prstGeo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a:t>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BA6D3BA5-B8E6-C347-8ACD-4131C070C561}"/>
              </a:ext>
            </a:extLst>
          </p:cNvPr>
          <p:cNvSpPr>
            <a:spLocks noGrp="1"/>
          </p:cNvSpPr>
          <p:nvPr>
            <p:ph type="title" hasCustomPrompt="1"/>
          </p:nvPr>
        </p:nvSpPr>
        <p:spPr>
          <a:xfrm>
            <a:off x="442913" y="376486"/>
            <a:ext cx="11306174" cy="540310"/>
          </a:xfrm>
          <a:prstGeom prst="rect">
            <a:avLst/>
          </a:prstGeom>
        </p:spPr>
        <p:txBody>
          <a:bodyPr lIns="0" tIns="0" rIns="0" bIns="0">
            <a:noAutofit/>
          </a:bodyPr>
          <a:lstStyle/>
          <a:p>
            <a:r>
              <a:rPr lang="en-US"/>
              <a:t>title style</a:t>
            </a:r>
          </a:p>
        </p:txBody>
      </p:sp>
    </p:spTree>
    <p:extLst>
      <p:ext uri="{BB962C8B-B14F-4D97-AF65-F5344CB8AC3E}">
        <p14:creationId xmlns:p14="http://schemas.microsoft.com/office/powerpoint/2010/main" val="1753100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7919999" y="0"/>
            <a:ext cx="26518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5040000" y="0"/>
            <a:ext cx="2880000" cy="6858000"/>
          </a:xfrm>
        </p:spPr>
        <p:txBody>
          <a:bodyPr/>
          <a:lstStyle/>
          <a:p>
            <a:r>
              <a:rPr lang="en-GB"/>
              <a:t>Click icon to add picture</a:t>
            </a:r>
            <a:endParaRPr lang="en-AU"/>
          </a:p>
        </p:txBody>
      </p:sp>
      <p:sp>
        <p:nvSpPr>
          <p:cNvPr id="4" name="Rectangle 3">
            <a:extLst>
              <a:ext uri="{FF2B5EF4-FFF2-40B4-BE49-F238E27FC236}">
                <a16:creationId xmlns:a16="http://schemas.microsoft.com/office/drawing/2014/main" id="{E57A2D9F-61E4-43DD-AEE4-7DB03212C80F}"/>
              </a:ext>
            </a:extLst>
          </p:cNvPr>
          <p:cNvSpPr/>
          <p:nvPr userDrawn="1"/>
        </p:nvSpPr>
        <p:spPr>
          <a:xfrm>
            <a:off x="0" y="0"/>
            <a:ext cx="50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Title 1"/>
          <p:cNvSpPr>
            <a:spLocks noGrp="1"/>
          </p:cNvSpPr>
          <p:nvPr>
            <p:ph type="ctrTitle" hasCustomPrompt="1"/>
          </p:nvPr>
        </p:nvSpPr>
        <p:spPr>
          <a:xfrm>
            <a:off x="360001" y="1118380"/>
            <a:ext cx="4500000" cy="2679008"/>
          </a:xfrm>
          <a:ln>
            <a:noFill/>
          </a:ln>
        </p:spPr>
        <p:txBody>
          <a:bodyPr anchor="b">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960000"/>
            <a:ext cx="4500000" cy="1176813"/>
          </a:xfrm>
        </p:spPr>
        <p:txBody>
          <a:bodyPr anchor="t">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8100000" y="3924000"/>
            <a:ext cx="2338228" cy="1062997"/>
          </a:xfrm>
        </p:spPr>
        <p:txBody>
          <a:bodyPr>
            <a:noAutofit/>
          </a:bodyPr>
          <a:lstStyle>
            <a:lvl1pPr>
              <a:lnSpc>
                <a:spcPct val="100000"/>
              </a:lnSpc>
              <a:spcAft>
                <a:spcPts val="0"/>
              </a:spcAft>
              <a:defRPr sz="1600" b="0">
                <a:solidFill>
                  <a:schemeClr val="bg1"/>
                </a:solidFill>
                <a:latin typeface="Public Sans"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60000" y="6120001"/>
            <a:ext cx="2700000" cy="280136"/>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20" name="Footer Placeholder 4">
            <a:extLst>
              <a:ext uri="{FF2B5EF4-FFF2-40B4-BE49-F238E27FC236}">
                <a16:creationId xmlns:a16="http://schemas.microsoft.com/office/drawing/2014/main" id="{E3775B0C-7FFD-4E7F-AC26-D5F1E787B1CC}"/>
              </a:ext>
            </a:extLst>
          </p:cNvPr>
          <p:cNvSpPr>
            <a:spLocks noGrp="1"/>
          </p:cNvSpPr>
          <p:nvPr>
            <p:ph type="ftr" sz="quarter" idx="3"/>
          </p:nvPr>
        </p:nvSpPr>
        <p:spPr>
          <a:xfrm>
            <a:off x="360000" y="359999"/>
            <a:ext cx="4500000" cy="512197"/>
          </a:xfrm>
          <a:prstGeom prst="rect">
            <a:avLst/>
          </a:prstGeom>
        </p:spPr>
        <p:txBody>
          <a:bodyPr vert="horz" lIns="0" tIns="0" rIns="0" bIns="0" rtlCol="0" anchor="t"/>
          <a:lstStyle>
            <a:lvl1pPr algn="l">
              <a:defRPr sz="1200">
                <a:solidFill>
                  <a:schemeClr val="bg1"/>
                </a:solidFill>
                <a:latin typeface="Public Sans" pitchFamily="2" charset="0"/>
              </a:defRPr>
            </a:lvl1pPr>
          </a:lstStyle>
          <a:p>
            <a:r>
              <a:rPr lang="en-US"/>
              <a:t>Descriptor</a:t>
            </a:r>
            <a:endParaRPr lang="en-AU"/>
          </a:p>
        </p:txBody>
      </p:sp>
    </p:spTree>
    <p:extLst>
      <p:ext uri="{BB962C8B-B14F-4D97-AF65-F5344CB8AC3E}">
        <p14:creationId xmlns:p14="http://schemas.microsoft.com/office/powerpoint/2010/main" val="34581323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General slide 1">
    <p:spTree>
      <p:nvGrpSpPr>
        <p:cNvPr id="1" name=""/>
        <p:cNvGrpSpPr/>
        <p:nvPr/>
      </p:nvGrpSpPr>
      <p:grpSpPr>
        <a:xfrm>
          <a:off x="0" y="0"/>
          <a:ext cx="0" cy="0"/>
          <a:chOff x="0" y="0"/>
          <a:chExt cx="0" cy="0"/>
        </a:xfrm>
      </p:grpSpPr>
      <p:sp>
        <p:nvSpPr>
          <p:cNvPr id="74" name="Content Placeholder 2">
            <a:extLst>
              <a:ext uri="{FF2B5EF4-FFF2-40B4-BE49-F238E27FC236}">
                <a16:creationId xmlns:a16="http://schemas.microsoft.com/office/drawing/2014/main" id="{19E33872-F4A4-4A42-B482-467AAD8EE6C0}"/>
              </a:ext>
            </a:extLst>
          </p:cNvPr>
          <p:cNvSpPr>
            <a:spLocks noGrp="1"/>
          </p:cNvSpPr>
          <p:nvPr>
            <p:ph idx="10"/>
          </p:nvPr>
        </p:nvSpPr>
        <p:spPr>
          <a:xfrm>
            <a:off x="442912" y="916795"/>
            <a:ext cx="11306173" cy="5051613"/>
          </a:xfrm>
          <a:prstGeom prst="rect">
            <a:avLst/>
          </a:prstGeo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a:t>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1DE6CAFE-D7FB-E148-96D6-83696795CA82}"/>
              </a:ext>
            </a:extLst>
          </p:cNvPr>
          <p:cNvSpPr>
            <a:spLocks noGrp="1"/>
          </p:cNvSpPr>
          <p:nvPr>
            <p:ph type="title" hasCustomPrompt="1"/>
          </p:nvPr>
        </p:nvSpPr>
        <p:spPr>
          <a:xfrm>
            <a:off x="442913" y="376486"/>
            <a:ext cx="11306174" cy="540310"/>
          </a:xfrm>
          <a:prstGeom prst="rect">
            <a:avLst/>
          </a:prstGeom>
        </p:spPr>
        <p:txBody>
          <a:bodyPr lIns="0" tIns="0" rIns="0" bIns="0">
            <a:noAutofit/>
          </a:bodyPr>
          <a:lstStyle/>
          <a:p>
            <a:r>
              <a:rPr lang="en-US"/>
              <a:t>title style</a:t>
            </a:r>
          </a:p>
        </p:txBody>
      </p:sp>
    </p:spTree>
    <p:extLst>
      <p:ext uri="{BB962C8B-B14F-4D97-AF65-F5344CB8AC3E}">
        <p14:creationId xmlns:p14="http://schemas.microsoft.com/office/powerpoint/2010/main" val="15502557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5">
    <p:bg>
      <p:bgPr>
        <a:solidFill>
          <a:srgbClr val="00355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4DF3AF-66B5-7B46-9EB9-450731E365BE}"/>
              </a:ext>
            </a:extLst>
          </p:cNvPr>
          <p:cNvSpPr/>
          <p:nvPr userDrawn="1"/>
        </p:nvSpPr>
        <p:spPr>
          <a:xfrm>
            <a:off x="9665368" y="5308330"/>
            <a:ext cx="2566737" cy="1568115"/>
          </a:xfrm>
          <a:custGeom>
            <a:avLst/>
            <a:gdLst>
              <a:gd name="connsiteX0" fmla="*/ 0 w 1989221"/>
              <a:gd name="connsiteY0" fmla="*/ 0 h 2378242"/>
              <a:gd name="connsiteX1" fmla="*/ 1989221 w 1989221"/>
              <a:gd name="connsiteY1" fmla="*/ 0 h 2378242"/>
              <a:gd name="connsiteX2" fmla="*/ 1989221 w 1989221"/>
              <a:gd name="connsiteY2" fmla="*/ 2378242 h 2378242"/>
              <a:gd name="connsiteX3" fmla="*/ 0 w 1989221"/>
              <a:gd name="connsiteY3" fmla="*/ 2378242 h 2378242"/>
              <a:gd name="connsiteX4" fmla="*/ 0 w 1989221"/>
              <a:gd name="connsiteY4" fmla="*/ 0 h 2378242"/>
              <a:gd name="connsiteX0" fmla="*/ 0 w 10443410"/>
              <a:gd name="connsiteY0" fmla="*/ 0 h 2378242"/>
              <a:gd name="connsiteX1" fmla="*/ 10443410 w 10443410"/>
              <a:gd name="connsiteY1" fmla="*/ 569495 h 2378242"/>
              <a:gd name="connsiteX2" fmla="*/ 1989221 w 10443410"/>
              <a:gd name="connsiteY2" fmla="*/ 2378242 h 2378242"/>
              <a:gd name="connsiteX3" fmla="*/ 0 w 10443410"/>
              <a:gd name="connsiteY3" fmla="*/ 2378242 h 2378242"/>
              <a:gd name="connsiteX4" fmla="*/ 0 w 10443410"/>
              <a:gd name="connsiteY4" fmla="*/ 0 h 2378242"/>
              <a:gd name="connsiteX0" fmla="*/ 0 w 10443410"/>
              <a:gd name="connsiteY0" fmla="*/ 0 h 2378242"/>
              <a:gd name="connsiteX1" fmla="*/ 10443410 w 10443410"/>
              <a:gd name="connsiteY1" fmla="*/ 569495 h 2378242"/>
              <a:gd name="connsiteX2" fmla="*/ 10419347 w 10443410"/>
              <a:gd name="connsiteY2" fmla="*/ 2121568 h 2378242"/>
              <a:gd name="connsiteX3" fmla="*/ 0 w 10443410"/>
              <a:gd name="connsiteY3" fmla="*/ 2378242 h 2378242"/>
              <a:gd name="connsiteX4" fmla="*/ 0 w 10443410"/>
              <a:gd name="connsiteY4" fmla="*/ 0 h 2378242"/>
              <a:gd name="connsiteX0" fmla="*/ 0 w 10443410"/>
              <a:gd name="connsiteY0" fmla="*/ 0 h 2121568"/>
              <a:gd name="connsiteX1" fmla="*/ 10443410 w 10443410"/>
              <a:gd name="connsiteY1" fmla="*/ 569495 h 2121568"/>
              <a:gd name="connsiteX2" fmla="*/ 10419347 w 10443410"/>
              <a:gd name="connsiteY2" fmla="*/ 2121568 h 2121568"/>
              <a:gd name="connsiteX3" fmla="*/ 8598568 w 10443410"/>
              <a:gd name="connsiteY3" fmla="*/ 2025315 h 2121568"/>
              <a:gd name="connsiteX4" fmla="*/ 0 w 10443410"/>
              <a:gd name="connsiteY4" fmla="*/ 0 h 2121568"/>
              <a:gd name="connsiteX0" fmla="*/ 0 w 2566736"/>
              <a:gd name="connsiteY0" fmla="*/ 360947 h 1552073"/>
              <a:gd name="connsiteX1" fmla="*/ 2566736 w 2566736"/>
              <a:gd name="connsiteY1" fmla="*/ 0 h 1552073"/>
              <a:gd name="connsiteX2" fmla="*/ 2542673 w 2566736"/>
              <a:gd name="connsiteY2" fmla="*/ 1552073 h 1552073"/>
              <a:gd name="connsiteX3" fmla="*/ 721894 w 2566736"/>
              <a:gd name="connsiteY3" fmla="*/ 1455820 h 1552073"/>
              <a:gd name="connsiteX4" fmla="*/ 0 w 2566736"/>
              <a:gd name="connsiteY4" fmla="*/ 360947 h 1552073"/>
              <a:gd name="connsiteX0" fmla="*/ 0 w 2590800"/>
              <a:gd name="connsiteY0" fmla="*/ 1267326 h 1552073"/>
              <a:gd name="connsiteX1" fmla="*/ 2590800 w 2590800"/>
              <a:gd name="connsiteY1" fmla="*/ 0 h 1552073"/>
              <a:gd name="connsiteX2" fmla="*/ 2566737 w 2590800"/>
              <a:gd name="connsiteY2" fmla="*/ 1552073 h 1552073"/>
              <a:gd name="connsiteX3" fmla="*/ 745958 w 2590800"/>
              <a:gd name="connsiteY3" fmla="*/ 1455820 h 1552073"/>
              <a:gd name="connsiteX4" fmla="*/ 0 w 2590800"/>
              <a:gd name="connsiteY4" fmla="*/ 1267326 h 1552073"/>
              <a:gd name="connsiteX0" fmla="*/ 0 w 2590800"/>
              <a:gd name="connsiteY0" fmla="*/ 1267326 h 1552073"/>
              <a:gd name="connsiteX1" fmla="*/ 2590800 w 2590800"/>
              <a:gd name="connsiteY1" fmla="*/ 0 h 1552073"/>
              <a:gd name="connsiteX2" fmla="*/ 2566737 w 2590800"/>
              <a:gd name="connsiteY2" fmla="*/ 1552073 h 1552073"/>
              <a:gd name="connsiteX3" fmla="*/ 593558 w 2590800"/>
              <a:gd name="connsiteY3" fmla="*/ 1544051 h 1552073"/>
              <a:gd name="connsiteX4" fmla="*/ 0 w 2590800"/>
              <a:gd name="connsiteY4" fmla="*/ 1267326 h 1552073"/>
              <a:gd name="connsiteX0" fmla="*/ 0 w 2566737"/>
              <a:gd name="connsiteY0" fmla="*/ 1251284 h 1536031"/>
              <a:gd name="connsiteX1" fmla="*/ 2542673 w 2566737"/>
              <a:gd name="connsiteY1" fmla="*/ 0 h 1536031"/>
              <a:gd name="connsiteX2" fmla="*/ 2566737 w 2566737"/>
              <a:gd name="connsiteY2" fmla="*/ 1536031 h 1536031"/>
              <a:gd name="connsiteX3" fmla="*/ 593558 w 2566737"/>
              <a:gd name="connsiteY3" fmla="*/ 1528009 h 1536031"/>
              <a:gd name="connsiteX4" fmla="*/ 0 w 2566737"/>
              <a:gd name="connsiteY4" fmla="*/ 1251284 h 1536031"/>
              <a:gd name="connsiteX0" fmla="*/ 0 w 2542673"/>
              <a:gd name="connsiteY0" fmla="*/ 1251284 h 1528009"/>
              <a:gd name="connsiteX1" fmla="*/ 2542673 w 2542673"/>
              <a:gd name="connsiteY1" fmla="*/ 0 h 1528009"/>
              <a:gd name="connsiteX2" fmla="*/ 2502569 w 2542673"/>
              <a:gd name="connsiteY2" fmla="*/ 1487905 h 1528009"/>
              <a:gd name="connsiteX3" fmla="*/ 593558 w 2542673"/>
              <a:gd name="connsiteY3" fmla="*/ 1528009 h 1528009"/>
              <a:gd name="connsiteX4" fmla="*/ 0 w 2542673"/>
              <a:gd name="connsiteY4" fmla="*/ 1251284 h 1528009"/>
              <a:gd name="connsiteX0" fmla="*/ 0 w 2574758"/>
              <a:gd name="connsiteY0" fmla="*/ 1251284 h 1528009"/>
              <a:gd name="connsiteX1" fmla="*/ 2542673 w 2574758"/>
              <a:gd name="connsiteY1" fmla="*/ 0 h 1528009"/>
              <a:gd name="connsiteX2" fmla="*/ 2574758 w 2574758"/>
              <a:gd name="connsiteY2" fmla="*/ 1495926 h 1528009"/>
              <a:gd name="connsiteX3" fmla="*/ 593558 w 2574758"/>
              <a:gd name="connsiteY3" fmla="*/ 1528009 h 1528009"/>
              <a:gd name="connsiteX4" fmla="*/ 0 w 2574758"/>
              <a:gd name="connsiteY4" fmla="*/ 1251284 h 1528009"/>
              <a:gd name="connsiteX0" fmla="*/ 0 w 2566737"/>
              <a:gd name="connsiteY0" fmla="*/ 1251284 h 1544052"/>
              <a:gd name="connsiteX1" fmla="*/ 2542673 w 2566737"/>
              <a:gd name="connsiteY1" fmla="*/ 0 h 1544052"/>
              <a:gd name="connsiteX2" fmla="*/ 2566737 w 2566737"/>
              <a:gd name="connsiteY2" fmla="*/ 1544052 h 1544052"/>
              <a:gd name="connsiteX3" fmla="*/ 593558 w 2566737"/>
              <a:gd name="connsiteY3" fmla="*/ 1528009 h 1544052"/>
              <a:gd name="connsiteX4" fmla="*/ 0 w 2566737"/>
              <a:gd name="connsiteY4" fmla="*/ 1251284 h 1544052"/>
              <a:gd name="connsiteX0" fmla="*/ 0 w 2566737"/>
              <a:gd name="connsiteY0" fmla="*/ 1275347 h 1568115"/>
              <a:gd name="connsiteX1" fmla="*/ 2566736 w 2566737"/>
              <a:gd name="connsiteY1" fmla="*/ 0 h 1568115"/>
              <a:gd name="connsiteX2" fmla="*/ 2566737 w 2566737"/>
              <a:gd name="connsiteY2" fmla="*/ 1568115 h 1568115"/>
              <a:gd name="connsiteX3" fmla="*/ 593558 w 2566737"/>
              <a:gd name="connsiteY3" fmla="*/ 1552072 h 1568115"/>
              <a:gd name="connsiteX4" fmla="*/ 0 w 2566737"/>
              <a:gd name="connsiteY4" fmla="*/ 1275347 h 1568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6737" h="1568115">
                <a:moveTo>
                  <a:pt x="0" y="1275347"/>
                </a:moveTo>
                <a:lnTo>
                  <a:pt x="2566736" y="0"/>
                </a:lnTo>
                <a:cubicBezTo>
                  <a:pt x="2566736" y="522705"/>
                  <a:pt x="2566737" y="1045410"/>
                  <a:pt x="2566737" y="1568115"/>
                </a:cubicBezTo>
                <a:lnTo>
                  <a:pt x="593558" y="1552072"/>
                </a:lnTo>
                <a:lnTo>
                  <a:pt x="0" y="1275347"/>
                </a:lnTo>
                <a:close/>
              </a:path>
            </a:pathLst>
          </a:custGeom>
          <a:solidFill>
            <a:srgbClr val="97D7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450888" y="1185555"/>
            <a:ext cx="5556212" cy="2139970"/>
          </a:xfrm>
          <a:prstGeom prst="rect">
            <a:avLst/>
          </a:prstGeom>
          <a:noFill/>
        </p:spPr>
        <p:txBody>
          <a:bodyPr vert="horz" lIns="0" tIns="0" rIns="0" bIns="0" rtlCol="0" anchor="b">
            <a:noAutofit/>
          </a:bodyPr>
          <a:lstStyle>
            <a:lvl1pPr>
              <a:defRPr lang="en-US" sz="6600" dirty="0">
                <a:solidFill>
                  <a:schemeClr val="accent3"/>
                </a:solidFill>
              </a:defRPr>
            </a:lvl1pPr>
          </a:lstStyle>
          <a:p>
            <a:pPr marL="0" lvl="0"/>
            <a:r>
              <a:rPr lang="en-US"/>
              <a:t>Title</a:t>
            </a:r>
          </a:p>
        </p:txBody>
      </p:sp>
      <p:sp>
        <p:nvSpPr>
          <p:cNvPr id="3" name="Subtitle 2"/>
          <p:cNvSpPr>
            <a:spLocks noGrp="1"/>
          </p:cNvSpPr>
          <p:nvPr userDrawn="1">
            <p:ph type="subTitle" idx="1"/>
          </p:nvPr>
        </p:nvSpPr>
        <p:spPr>
          <a:xfrm>
            <a:off x="450888" y="3456244"/>
            <a:ext cx="5556212" cy="471371"/>
          </a:xfrm>
          <a:prstGeom prst="rect">
            <a:avLst/>
          </a:prstGeom>
        </p:spPr>
        <p:txBody>
          <a:bodyPr vert="horz" lIns="0" tIns="0" rIns="0" bIns="0" rtlCol="0">
            <a:noAutofit/>
          </a:bodyPr>
          <a:lstStyle>
            <a:lvl1pPr marL="0" indent="0">
              <a:buNone/>
              <a:defRPr lang="en-US" sz="1800" dirty="0">
                <a:solidFill>
                  <a:schemeClr val="bg1"/>
                </a:solidFill>
              </a:defRPr>
            </a:lvl1pPr>
          </a:lstStyle>
          <a:p>
            <a:pPr lvl="0"/>
            <a:r>
              <a:rPr lang="en-US"/>
              <a:t>Click to edit Master subtitle style</a:t>
            </a:r>
          </a:p>
        </p:txBody>
      </p:sp>
      <p:pic>
        <p:nvPicPr>
          <p:cNvPr id="5" name="Picture 4">
            <a:extLst>
              <a:ext uri="{FF2B5EF4-FFF2-40B4-BE49-F238E27FC236}">
                <a16:creationId xmlns:a16="http://schemas.microsoft.com/office/drawing/2014/main" id="{519EC6C4-6728-0341-90CA-0ADD37CDA4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88549" y="320899"/>
            <a:ext cx="713491" cy="774000"/>
          </a:xfrm>
          <a:prstGeom prst="rect">
            <a:avLst/>
          </a:prstGeom>
        </p:spPr>
      </p:pic>
      <p:sp>
        <p:nvSpPr>
          <p:cNvPr id="110" name="Triangle 109">
            <a:extLst>
              <a:ext uri="{FF2B5EF4-FFF2-40B4-BE49-F238E27FC236}">
                <a16:creationId xmlns:a16="http://schemas.microsoft.com/office/drawing/2014/main" id="{AC8659DB-C345-584E-90B1-D1050F42160C}"/>
              </a:ext>
            </a:extLst>
          </p:cNvPr>
          <p:cNvSpPr/>
          <p:nvPr userDrawn="1"/>
        </p:nvSpPr>
        <p:spPr>
          <a:xfrm rot="16200000">
            <a:off x="8404331" y="5295013"/>
            <a:ext cx="1281929" cy="128192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rPr>
              <a:t> </a:t>
            </a:r>
          </a:p>
        </p:txBody>
      </p:sp>
      <p:pic>
        <p:nvPicPr>
          <p:cNvPr id="7" name="Picture 6">
            <a:extLst>
              <a:ext uri="{FF2B5EF4-FFF2-40B4-BE49-F238E27FC236}">
                <a16:creationId xmlns:a16="http://schemas.microsoft.com/office/drawing/2014/main" id="{DE4EB66C-FE22-D445-9850-6CBDC94C8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7824" r="49744"/>
          <a:stretch/>
        </p:blipFill>
        <p:spPr>
          <a:xfrm rot="10800000">
            <a:off x="6483589" y="1520320"/>
            <a:ext cx="6141702" cy="5369442"/>
          </a:xfrm>
          <a:prstGeom prst="rect">
            <a:avLst/>
          </a:prstGeom>
        </p:spPr>
      </p:pic>
      <p:pic>
        <p:nvPicPr>
          <p:cNvPr id="8" name="Picture 7" descr="Logo, company name&#10;&#10;Description automatically generated">
            <a:extLst>
              <a:ext uri="{FF2B5EF4-FFF2-40B4-BE49-F238E27FC236}">
                <a16:creationId xmlns:a16="http://schemas.microsoft.com/office/drawing/2014/main" id="{2753A831-1225-7357-D5B9-3003E2331CC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468" b="7007"/>
          <a:stretch/>
        </p:blipFill>
        <p:spPr>
          <a:xfrm>
            <a:off x="10480840" y="313382"/>
            <a:ext cx="713491" cy="774000"/>
          </a:xfrm>
          <a:prstGeom prst="rect">
            <a:avLst/>
          </a:prstGeom>
        </p:spPr>
      </p:pic>
      <p:pic>
        <p:nvPicPr>
          <p:cNvPr id="11" name="Picture 10" descr="Logo, company name&#10;&#10;Description automatically generated">
            <a:extLst>
              <a:ext uri="{FF2B5EF4-FFF2-40B4-BE49-F238E27FC236}">
                <a16:creationId xmlns:a16="http://schemas.microsoft.com/office/drawing/2014/main" id="{34CDADF1-4DFA-DE6E-95B5-1570D452408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54440" y="313382"/>
            <a:ext cx="774000" cy="774000"/>
          </a:xfrm>
          <a:prstGeom prst="rect">
            <a:avLst/>
          </a:prstGeom>
        </p:spPr>
      </p:pic>
    </p:spTree>
    <p:extLst>
      <p:ext uri="{BB962C8B-B14F-4D97-AF65-F5344CB8AC3E}">
        <p14:creationId xmlns:p14="http://schemas.microsoft.com/office/powerpoint/2010/main" val="6725055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0" y="0"/>
            <a:ext cx="712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7112926" y="0"/>
            <a:ext cx="3708000" cy="6858000"/>
          </a:xfrm>
        </p:spPr>
        <p:txBody>
          <a:bodyPr/>
          <a:lstStyle/>
          <a:p>
            <a:r>
              <a:rPr lang="en-GB"/>
              <a:t>Click icon to add picture</a:t>
            </a:r>
            <a:endParaRPr lang="en-AU"/>
          </a:p>
        </p:txBody>
      </p:sp>
      <p:sp>
        <p:nvSpPr>
          <p:cNvPr id="2" name="Title 1"/>
          <p:cNvSpPr>
            <a:spLocks noGrp="1"/>
          </p:cNvSpPr>
          <p:nvPr>
            <p:ph type="ctrTitle" hasCustomPrompt="1"/>
          </p:nvPr>
        </p:nvSpPr>
        <p:spPr>
          <a:xfrm>
            <a:off x="540000" y="1118380"/>
            <a:ext cx="4500000" cy="2679008"/>
          </a:xfrm>
          <a:ln>
            <a:noFill/>
          </a:ln>
        </p:spPr>
        <p:txBody>
          <a:bodyPr anchor="b">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960000"/>
            <a:ext cx="4500000" cy="1176813"/>
          </a:xfrm>
        </p:spPr>
        <p:txBody>
          <a:bodyPr anchor="t">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5220000" y="3960000"/>
            <a:ext cx="1892926" cy="1176813"/>
          </a:xfrm>
        </p:spPr>
        <p:txBody>
          <a:bodyPr>
            <a:noAutofit/>
          </a:bodyPr>
          <a:lstStyle>
            <a:lvl1pPr>
              <a:lnSpc>
                <a:spcPct val="100000"/>
              </a:lnSpc>
              <a:spcAft>
                <a:spcPts val="0"/>
              </a:spcAft>
              <a:defRPr sz="1600" b="0">
                <a:solidFill>
                  <a:schemeClr val="bg1"/>
                </a:solidFill>
                <a:latin typeface="Public Sans"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540000" y="6120001"/>
            <a:ext cx="2700000" cy="280136"/>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20" name="Footer Placeholder 4">
            <a:extLst>
              <a:ext uri="{FF2B5EF4-FFF2-40B4-BE49-F238E27FC236}">
                <a16:creationId xmlns:a16="http://schemas.microsoft.com/office/drawing/2014/main" id="{E3775B0C-7FFD-4E7F-AC26-D5F1E787B1CC}"/>
              </a:ext>
            </a:extLst>
          </p:cNvPr>
          <p:cNvSpPr>
            <a:spLocks noGrp="1"/>
          </p:cNvSpPr>
          <p:nvPr>
            <p:ph type="ftr" sz="quarter" idx="3"/>
          </p:nvPr>
        </p:nvSpPr>
        <p:spPr>
          <a:xfrm>
            <a:off x="540000" y="359999"/>
            <a:ext cx="4500000" cy="512197"/>
          </a:xfrm>
          <a:prstGeom prst="rect">
            <a:avLst/>
          </a:prstGeom>
        </p:spPr>
        <p:txBody>
          <a:bodyPr vert="horz" lIns="0" tIns="0" rIns="0" bIns="0" rtlCol="0" anchor="t"/>
          <a:lstStyle>
            <a:lvl1pPr algn="l">
              <a:defRPr sz="1200">
                <a:solidFill>
                  <a:schemeClr val="bg1"/>
                </a:solidFill>
                <a:latin typeface="Public Sans" pitchFamily="2" charset="0"/>
              </a:defRPr>
            </a:lvl1pPr>
          </a:lstStyle>
          <a:p>
            <a:r>
              <a:rPr lang="en-US"/>
              <a:t>Descriptor</a:t>
            </a:r>
            <a:endParaRPr lang="en-AU"/>
          </a:p>
        </p:txBody>
      </p:sp>
      <p:cxnSp>
        <p:nvCxnSpPr>
          <p:cNvPr id="12" name="Straight Connector 11">
            <a:extLst>
              <a:ext uri="{FF2B5EF4-FFF2-40B4-BE49-F238E27FC236}">
                <a16:creationId xmlns:a16="http://schemas.microsoft.com/office/drawing/2014/main" id="{3283C022-C11C-47A8-B2C6-38BBC7F57777}"/>
              </a:ext>
            </a:extLst>
          </p:cNvPr>
          <p:cNvCxnSpPr>
            <a:cxnSpLocks/>
          </p:cNvCxnSpPr>
          <p:nvPr userDrawn="1"/>
        </p:nvCxnSpPr>
        <p:spPr>
          <a:xfrm>
            <a:off x="360000" y="360000"/>
            <a:ext cx="0" cy="601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414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C1630E-75DD-4988-B412-5BC99B5B5062}"/>
              </a:ext>
            </a:extLst>
          </p:cNvPr>
          <p:cNvSpPr/>
          <p:nvPr userDrawn="1"/>
        </p:nvSpPr>
        <p:spPr>
          <a:xfrm>
            <a:off x="-1" y="3330000"/>
            <a:ext cx="12192001" cy="3528000"/>
          </a:xfrm>
          <a:prstGeom prst="rect">
            <a:avLst/>
          </a:prstGeom>
          <a:solidFill>
            <a:srgbClr val="63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2" name="Rectangle 11">
            <a:extLst>
              <a:ext uri="{FF2B5EF4-FFF2-40B4-BE49-F238E27FC236}">
                <a16:creationId xmlns:a16="http://schemas.microsoft.com/office/drawing/2014/main" id="{106A6961-24E6-4839-AA27-A340B1809347}"/>
              </a:ext>
            </a:extLst>
          </p:cNvPr>
          <p:cNvSpPr/>
          <p:nvPr userDrawn="1"/>
        </p:nvSpPr>
        <p:spPr>
          <a:xfrm>
            <a:off x="-1" y="0"/>
            <a:ext cx="12192001" cy="156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 name="Rectangle 3">
            <a:extLst>
              <a:ext uri="{FF2B5EF4-FFF2-40B4-BE49-F238E27FC236}">
                <a16:creationId xmlns:a16="http://schemas.microsoft.com/office/drawing/2014/main" id="{E57A2D9F-61E4-43DD-AEE4-7DB03212C80F}"/>
              </a:ext>
            </a:extLst>
          </p:cNvPr>
          <p:cNvSpPr/>
          <p:nvPr userDrawn="1"/>
        </p:nvSpPr>
        <p:spPr>
          <a:xfrm>
            <a:off x="-1" y="1566000"/>
            <a:ext cx="12192001"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387600"/>
          </a:xfrm>
          <a:ln>
            <a:noFill/>
          </a:ln>
        </p:spPr>
        <p:txBody>
          <a:bodyPr anchor="t">
            <a:normAutofit/>
          </a:bodyPr>
          <a:lstStyle>
            <a:lvl1pPr algn="l">
              <a:lnSpc>
                <a:spcPct val="90000"/>
              </a:lnSpc>
              <a:defRPr sz="4800">
                <a:solidFill>
                  <a:schemeClr val="bg1"/>
                </a:solidFill>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4" name="Footer Placeholder 4">
            <a:extLst>
              <a:ext uri="{FF2B5EF4-FFF2-40B4-BE49-F238E27FC236}">
                <a16:creationId xmlns:a16="http://schemas.microsoft.com/office/drawing/2014/main" id="{4C49F10D-4964-4C13-BDFD-A701813832E9}"/>
              </a:ext>
            </a:extLst>
          </p:cNvPr>
          <p:cNvSpPr>
            <a:spLocks noGrp="1"/>
          </p:cNvSpPr>
          <p:nvPr>
            <p:ph type="ftr" sz="quarter" idx="3"/>
          </p:nvPr>
        </p:nvSpPr>
        <p:spPr>
          <a:xfrm>
            <a:off x="360000" y="6444000"/>
            <a:ext cx="4500000" cy="216000"/>
          </a:xfrm>
          <a:prstGeom prst="rect">
            <a:avLst/>
          </a:prstGeom>
        </p:spPr>
        <p:txBody>
          <a:bodyPr vert="horz" lIns="0" tIns="0" rIns="0" bIns="0" rtlCol="0" anchor="t"/>
          <a:lstStyle>
            <a:lvl1pPr algn="l">
              <a:defRPr sz="1400">
                <a:solidFill>
                  <a:schemeClr val="bg1"/>
                </a:solidFill>
                <a:latin typeface="Public Sans" pitchFamily="2" charset="0"/>
              </a:defRPr>
            </a:lvl1pPr>
          </a:lstStyle>
          <a:p>
            <a:r>
              <a:rPr lang="en-US"/>
              <a:t>Descriptor</a:t>
            </a:r>
            <a:endParaRPr lang="en-AU"/>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9178925" y="4071600"/>
            <a:ext cx="2778613" cy="2786400"/>
          </a:xfrm>
        </p:spPr>
        <p:txBody>
          <a:bodyPr anchor="b">
            <a:noAutofit/>
          </a:bodyPr>
          <a:lstStyle>
            <a:lvl1pPr algn="r">
              <a:lnSpc>
                <a:spcPct val="80000"/>
              </a:lnSpc>
              <a:spcAft>
                <a:spcPts val="0"/>
              </a:spcAft>
              <a:defRPr sz="19000">
                <a:solidFill>
                  <a:schemeClr val="bg1"/>
                </a:solidFill>
                <a:latin typeface="Public Sans"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10" name="Picture 9" descr="NSW Government logo">
            <a:extLst>
              <a:ext uri="{FF2B5EF4-FFF2-40B4-BE49-F238E27FC236}">
                <a16:creationId xmlns:a16="http://schemas.microsoft.com/office/drawing/2014/main" id="{4614E832-4BCC-4853-BB8C-E93D74BE52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4282873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0000" y="4104000"/>
            <a:ext cx="10242886" cy="1009606"/>
          </a:xfrm>
          <a:ln>
            <a:noFill/>
          </a:ln>
        </p:spPr>
        <p:txBody>
          <a:bodyPr anchor="t">
            <a:normAutofit/>
          </a:bodyPr>
          <a:lstStyle>
            <a:lvl1pPr algn="l">
              <a:lnSpc>
                <a:spcPct val="90000"/>
              </a:lnSpc>
              <a:defRPr sz="4800">
                <a:solidFill>
                  <a:schemeClr val="bg2"/>
                </a:solidFill>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652000"/>
            <a:ext cx="10242886" cy="523717"/>
          </a:xfrm>
        </p:spPr>
        <p:txBody>
          <a:bodyPr>
            <a:noAutofit/>
          </a:bodyPr>
          <a:lstStyle>
            <a:lvl1pPr>
              <a:defRPr sz="2000">
                <a:solidFill>
                  <a:schemeClr val="bg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4" name="Footer Placeholder 4">
            <a:extLst>
              <a:ext uri="{FF2B5EF4-FFF2-40B4-BE49-F238E27FC236}">
                <a16:creationId xmlns:a16="http://schemas.microsoft.com/office/drawing/2014/main" id="{4C49F10D-4964-4C13-BDFD-A701813832E9}"/>
              </a:ext>
            </a:extLst>
          </p:cNvPr>
          <p:cNvSpPr>
            <a:spLocks noGrp="1"/>
          </p:cNvSpPr>
          <p:nvPr>
            <p:ph type="ftr" sz="quarter" idx="3"/>
          </p:nvPr>
        </p:nvSpPr>
        <p:spPr>
          <a:xfrm>
            <a:off x="360000" y="6444000"/>
            <a:ext cx="4500000" cy="216000"/>
          </a:xfrm>
          <a:prstGeom prst="rect">
            <a:avLst/>
          </a:prstGeom>
        </p:spPr>
        <p:txBody>
          <a:bodyPr vert="horz" lIns="0" tIns="0" rIns="0" bIns="0" rtlCol="0" anchor="t"/>
          <a:lstStyle>
            <a:lvl1pPr algn="l">
              <a:defRPr sz="1400">
                <a:solidFill>
                  <a:schemeClr val="bg2"/>
                </a:solidFill>
                <a:latin typeface="Public Sans" pitchFamily="2" charset="0"/>
              </a:defRPr>
            </a:lvl1pPr>
          </a:lstStyle>
          <a:p>
            <a:r>
              <a:rPr lang="en-US"/>
              <a:t>Descriptor</a:t>
            </a:r>
            <a:endParaRPr lang="en-AU"/>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540000" y="360000"/>
            <a:ext cx="2778613" cy="2786400"/>
          </a:xfrm>
        </p:spPr>
        <p:txBody>
          <a:bodyPr anchor="t">
            <a:noAutofit/>
          </a:bodyPr>
          <a:lstStyle>
            <a:lvl1pPr algn="l">
              <a:lnSpc>
                <a:spcPct val="80000"/>
              </a:lnSpc>
              <a:spcAft>
                <a:spcPts val="0"/>
              </a:spcAft>
              <a:defRPr sz="19000">
                <a:solidFill>
                  <a:schemeClr val="bg2"/>
                </a:solidFill>
                <a:latin typeface="Public Sans"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cxnSp>
        <p:nvCxnSpPr>
          <p:cNvPr id="15" name="Straight Connector 14">
            <a:extLst>
              <a:ext uri="{FF2B5EF4-FFF2-40B4-BE49-F238E27FC236}">
                <a16:creationId xmlns:a16="http://schemas.microsoft.com/office/drawing/2014/main" id="{140FCFB7-2251-4DE7-B878-A07B57992F00}"/>
              </a:ext>
            </a:extLst>
          </p:cNvPr>
          <p:cNvCxnSpPr>
            <a:cxnSpLocks/>
          </p:cNvCxnSpPr>
          <p:nvPr userDrawn="1"/>
        </p:nvCxnSpPr>
        <p:spPr>
          <a:xfrm>
            <a:off x="360000" y="360000"/>
            <a:ext cx="0" cy="5976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NSW Government logo">
            <a:extLst>
              <a:ext uri="{FF2B5EF4-FFF2-40B4-BE49-F238E27FC236}">
                <a16:creationId xmlns:a16="http://schemas.microsoft.com/office/drawing/2014/main" id="{27C4C535-7E4B-4B48-BCD8-F680CCDFEE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144384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A8E2-73B2-4BCE-A537-BD98BFA45482}"/>
              </a:ext>
            </a:extLst>
          </p:cNvPr>
          <p:cNvSpPr/>
          <p:nvPr userDrawn="1"/>
        </p:nvSpPr>
        <p:spPr>
          <a:xfrm>
            <a:off x="0" y="1602000"/>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60000" y="360000"/>
            <a:ext cx="9720000" cy="1009652"/>
          </a:xfrm>
        </p:spPr>
        <p:txBody>
          <a:bodyPr/>
          <a:lstStyle/>
          <a:p>
            <a:r>
              <a:rPr lang="en-GB"/>
              <a:t>Click to edit Master title style</a:t>
            </a:r>
            <a:endParaRPr lang="en-US"/>
          </a:p>
        </p:txBody>
      </p:sp>
      <p:sp>
        <p:nvSpPr>
          <p:cNvPr id="5" name="Footer Placeholder 4"/>
          <p:cNvSpPr>
            <a:spLocks noGrp="1"/>
          </p:cNvSpPr>
          <p:nvPr>
            <p:ph type="ftr" sz="quarter" idx="11"/>
          </p:nvPr>
        </p:nvSpPr>
        <p:spPr>
          <a:xfrm>
            <a:off x="360000" y="6444000"/>
            <a:ext cx="6720000" cy="252000"/>
          </a:xfrm>
        </p:spPr>
        <p:txBody>
          <a:bodyPr/>
          <a:lstStyle/>
          <a:p>
            <a:r>
              <a:rPr lang="en-US"/>
              <a:t>Descriptor</a:t>
            </a:r>
            <a:endParaRPr lang="en-AU"/>
          </a:p>
        </p:txBody>
      </p:sp>
      <p:sp>
        <p:nvSpPr>
          <p:cNvPr id="6" name="Slide Number Placeholder 5"/>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800001"/>
            <a:ext cx="11447462" cy="4409998"/>
          </a:xfrm>
        </p:spPr>
        <p:txBody>
          <a:bodyPr/>
          <a:lstStyle/>
          <a:p>
            <a:r>
              <a:rPr lang="en-GB"/>
              <a:t>Click icon to add table</a:t>
            </a:r>
            <a:endParaRPr lang="en-AU"/>
          </a:p>
        </p:txBody>
      </p:sp>
    </p:spTree>
    <p:extLst>
      <p:ext uri="{BB962C8B-B14F-4D97-AF65-F5344CB8AC3E}">
        <p14:creationId xmlns:p14="http://schemas.microsoft.com/office/powerpoint/2010/main" val="3565172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GB"/>
              <a:t>Click to edit Master title style</a:t>
            </a:r>
            <a:endParaRPr lang="en-US"/>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620000"/>
            <a:ext cx="11447462" cy="4500000"/>
          </a:xfrm>
        </p:spPr>
        <p:txBody>
          <a:bodyPr/>
          <a:lstStyle/>
          <a:p>
            <a:r>
              <a:rPr lang="en-GB"/>
              <a:t>Click icon to add table</a:t>
            </a:r>
            <a:endParaRPr lang="en-AU"/>
          </a:p>
        </p:txBody>
      </p:sp>
    </p:spTree>
    <p:extLst>
      <p:ext uri="{BB962C8B-B14F-4D97-AF65-F5344CB8AC3E}">
        <p14:creationId xmlns:p14="http://schemas.microsoft.com/office/powerpoint/2010/main" val="25057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D7C65C-44E2-4933-BFBB-90BBEEAAAC45}"/>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0763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360000" y="1800000"/>
            <a:ext cx="11448000" cy="435133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360000" y="6444000"/>
            <a:ext cx="6720000" cy="252000"/>
          </a:xfrm>
          <a:prstGeom prst="rect">
            <a:avLst/>
          </a:prstGeom>
        </p:spPr>
        <p:txBody>
          <a:bodyPr vert="horz" lIns="0" tIns="0" rIns="0" bIns="0" rtlCol="0" anchor="t"/>
          <a:lstStyle>
            <a:lvl1pPr algn="l">
              <a:defRPr sz="1400">
                <a:solidFill>
                  <a:schemeClr val="bg2"/>
                </a:solidFill>
                <a:latin typeface="Public Sans" pitchFamily="2" charset="0"/>
              </a:defRPr>
            </a:lvl1pPr>
          </a:lstStyle>
          <a:p>
            <a:r>
              <a:rPr lang="en-US"/>
              <a:t>Descriptor</a:t>
            </a:r>
            <a:endParaRPr lang="en-AU"/>
          </a:p>
        </p:txBody>
      </p:sp>
      <p:sp>
        <p:nvSpPr>
          <p:cNvPr id="6" name="Slide Number Placeholder 5"/>
          <p:cNvSpPr>
            <a:spLocks noGrp="1"/>
          </p:cNvSpPr>
          <p:nvPr>
            <p:ph type="sldNum" sz="quarter" idx="4"/>
          </p:nvPr>
        </p:nvSpPr>
        <p:spPr>
          <a:xfrm>
            <a:off x="11317458" y="6516000"/>
            <a:ext cx="490542"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
        <p:nvSpPr>
          <p:cNvPr id="9" name="TextBox 8">
            <a:extLst>
              <a:ext uri="{FF2B5EF4-FFF2-40B4-BE49-F238E27FC236}">
                <a16:creationId xmlns:a16="http://schemas.microsoft.com/office/drawing/2014/main" id="{E98AFF8C-6EAC-4301-9800-49DD3EDD38B8}"/>
              </a:ext>
            </a:extLst>
          </p:cNvPr>
          <p:cNvSpPr txBox="1"/>
          <p:nvPr userDrawn="1"/>
        </p:nvSpPr>
        <p:spPr>
          <a:xfrm>
            <a:off x="-2622931" y="14626"/>
            <a:ext cx="2544960" cy="5170646"/>
          </a:xfrm>
          <a:prstGeom prst="rect">
            <a:avLst/>
          </a:prstGeom>
          <a:noFill/>
        </p:spPr>
        <p:txBody>
          <a:bodyPr wrap="square" lIns="0" tIns="0" rIns="0" bIns="0" rtlCol="0">
            <a:spAutoFit/>
          </a:bodyPr>
          <a:lstStyle/>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CHOOSE A SLIDE STYLE FROM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Home tab</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New Slide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Choose layout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If layout goes awry, select Reset</a:t>
            </a: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TEXT</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There are 5 levels of formatted text available.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Please move between text  levels using the increase/decrease button on the menu above.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CHANGE SLIDE BACKGROUND/COLOUR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Design Menu</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Format Background</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colour from palette 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Picture or Texture Fill</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image </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REPLACE IMAGE IN SHAPE OR ON PAGE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Right click on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Picture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your image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Delete the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icon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the new image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TO REPOSITION IMAGE WITHIN SHAPE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image</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Picture Format menu</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Click on Crop button dropdown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fit the whole image inside select FIT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ADD/CHANGE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Insert Menu</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Header &amp;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Tick to activate/Untick to remove</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text</a:t>
            </a:r>
          </a:p>
        </p:txBody>
      </p:sp>
      <p:pic>
        <p:nvPicPr>
          <p:cNvPr id="11" name="Picture 10">
            <a:extLst>
              <a:ext uri="{FF2B5EF4-FFF2-40B4-BE49-F238E27FC236}">
                <a16:creationId xmlns:a16="http://schemas.microsoft.com/office/drawing/2014/main" id="{95497C0B-0C24-4334-9150-A2D01FE29EBB}"/>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2622930" y="1263563"/>
            <a:ext cx="632972" cy="215628"/>
          </a:xfrm>
          <a:prstGeom prst="rect">
            <a:avLst/>
          </a:prstGeom>
        </p:spPr>
      </p:pic>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68" r:id="rId3"/>
    <p:sldLayoutId id="2147483671" r:id="rId4"/>
    <p:sldLayoutId id="2147483673" r:id="rId5"/>
    <p:sldLayoutId id="2147483674" r:id="rId6"/>
    <p:sldLayoutId id="2147483675" r:id="rId7"/>
    <p:sldLayoutId id="2147483676" r:id="rId8"/>
    <p:sldLayoutId id="2147483662" r:id="rId9"/>
    <p:sldLayoutId id="2147483672" r:id="rId10"/>
    <p:sldLayoutId id="2147483677" r:id="rId11"/>
    <p:sldLayoutId id="2147483678" r:id="rId12"/>
    <p:sldLayoutId id="2147483664" r:id="rId13"/>
    <p:sldLayoutId id="2147483684" r:id="rId14"/>
    <p:sldLayoutId id="2147483679" r:id="rId15"/>
    <p:sldLayoutId id="2147483687" r:id="rId16"/>
    <p:sldLayoutId id="2147483680" r:id="rId17"/>
    <p:sldLayoutId id="2147483681" r:id="rId18"/>
    <p:sldLayoutId id="2147483682" r:id="rId19"/>
    <p:sldLayoutId id="2147483683" r:id="rId20"/>
    <p:sldLayoutId id="2147483685" r:id="rId21"/>
    <p:sldLayoutId id="2147483686" r:id="rId22"/>
    <p:sldLayoutId id="2147483665" r:id="rId23"/>
    <p:sldLayoutId id="2147483666" r:id="rId24"/>
    <p:sldLayoutId id="2147483667" r:id="rId25"/>
    <p:sldLayoutId id="2147483689" r:id="rId26"/>
    <p:sldLayoutId id="2147483690" r:id="rId27"/>
    <p:sldLayoutId id="2147483691" r:id="rId28"/>
    <p:sldLayoutId id="2147483692" r:id="rId29"/>
    <p:sldLayoutId id="2147483693" r:id="rId30"/>
    <p:sldLayoutId id="2147483694" r:id="rId31"/>
  </p:sldLayoutIdLst>
  <p:hf hdr="0" dt="0"/>
  <p:txStyles>
    <p:titleStyle>
      <a:lvl1pPr algn="l" defTabSz="914377" rtl="0" eaLnBrk="1" latinLnBrk="0" hangingPunct="1">
        <a:lnSpc>
          <a:spcPct val="90000"/>
        </a:lnSpc>
        <a:spcBef>
          <a:spcPct val="0"/>
        </a:spcBef>
        <a:buNone/>
        <a:defRPr sz="3600" kern="1200">
          <a:solidFill>
            <a:schemeClr val="tx1"/>
          </a:solidFill>
          <a:latin typeface="+mn-lt"/>
          <a:ea typeface="+mj-ea"/>
          <a:cs typeface="+mj-cs"/>
        </a:defRPr>
      </a:lvl1pPr>
    </p:titleStyle>
    <p:body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sport.nsw.gov.au/grants/nsw-football-legacy-fund" TargetMode="External"/><Relationship Id="rId5" Type="http://schemas.openxmlformats.org/officeDocument/2006/relationships/hyperlink" Target="https://www.sport.nsw.gov.au/sites/default/files/2022-02/uci-rwc-wollongong-legacy-partnership-program-guidelines-2021-22.pdf" TargetMode="Externa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5" Type="http://schemas.openxmlformats.org/officeDocument/2006/relationships/image" Target="../media/image18.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7.xml"/><Relationship Id="rId7" Type="http://schemas.openxmlformats.org/officeDocument/2006/relationships/hyperlink" Target="mailto:grantsunit@sport.nsw.gov.au"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jpeg"/><Relationship Id="rId5" Type="http://schemas.microsoft.com/office/2018/10/relationships/comments" Target="../comments/modernComment_102_D29281F9.xml"/><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1.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13.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4.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5.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6.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3.xml"/><Relationship Id="rId7" Type="http://schemas.openxmlformats.org/officeDocument/2006/relationships/hyperlink" Target="mailto:grantsunit@sport.nsw.gov.au"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jpeg"/><Relationship Id="rId5" Type="http://schemas.microsoft.com/office/2018/10/relationships/comments" Target="../comments/modernComment_13D_4A8E7B1E.xm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66C0CE-5149-4272-B098-4336C71D7260}"/>
              </a:ext>
            </a:extLst>
          </p:cNvPr>
          <p:cNvSpPr>
            <a:spLocks noGrp="1"/>
          </p:cNvSpPr>
          <p:nvPr>
            <p:ph type="ctrTitle"/>
          </p:nvPr>
        </p:nvSpPr>
        <p:spPr/>
        <p:txBody>
          <a:bodyPr anchor="t">
            <a:normAutofit fontScale="90000"/>
          </a:bodyPr>
          <a:lstStyle/>
          <a:p>
            <a:pPr algn="ctr"/>
            <a:r>
              <a:rPr lang="en-AU" sz="4800">
                <a:cs typeface="Arial"/>
              </a:rPr>
              <a:t>NSW Football Legacy Fund Round 2 2023/24</a:t>
            </a:r>
            <a:br>
              <a:rPr lang="en-AU" sz="4800">
                <a:cs typeface="Arial"/>
              </a:rPr>
            </a:br>
            <a:br>
              <a:rPr lang="en-AU" sz="4800">
                <a:cs typeface="Arial"/>
              </a:rPr>
            </a:br>
            <a:r>
              <a:rPr lang="en-AU" sz="4800">
                <a:cs typeface="Arial"/>
              </a:rPr>
              <a:t>PARTICIPATION STREAM</a:t>
            </a:r>
            <a:br>
              <a:rPr lang="en-AU" sz="4800">
                <a:cs typeface="Arial"/>
              </a:rPr>
            </a:br>
            <a:endParaRPr lang="en-AU" sz="3000">
              <a:latin typeface="+mj-lt"/>
            </a:endParaRPr>
          </a:p>
        </p:txBody>
      </p:sp>
      <p:sp>
        <p:nvSpPr>
          <p:cNvPr id="9" name="Text Placeholder 8">
            <a:extLst>
              <a:ext uri="{FF2B5EF4-FFF2-40B4-BE49-F238E27FC236}">
                <a16:creationId xmlns:a16="http://schemas.microsoft.com/office/drawing/2014/main" id="{3044B33C-5717-4F17-9FB6-DE4C16359E6B}"/>
              </a:ext>
            </a:extLst>
          </p:cNvPr>
          <p:cNvSpPr>
            <a:spLocks noGrp="1"/>
          </p:cNvSpPr>
          <p:nvPr>
            <p:ph type="body" sz="quarter" idx="11"/>
          </p:nvPr>
        </p:nvSpPr>
        <p:spPr>
          <a:xfrm>
            <a:off x="254000" y="5485955"/>
            <a:ext cx="3600000" cy="1089858"/>
          </a:xfrm>
        </p:spPr>
        <p:txBody>
          <a:bodyPr anchor="b">
            <a:normAutofit/>
          </a:bodyPr>
          <a:lstStyle/>
          <a:p>
            <a:r>
              <a:rPr lang="en-AU">
                <a:solidFill>
                  <a:srgbClr val="FF0000"/>
                </a:solidFill>
              </a:rPr>
              <a:t>8 June 2023</a:t>
            </a:r>
          </a:p>
        </p:txBody>
      </p:sp>
      <p:sp>
        <p:nvSpPr>
          <p:cNvPr id="3" name="TextBox 2">
            <a:extLst>
              <a:ext uri="{FF2B5EF4-FFF2-40B4-BE49-F238E27FC236}">
                <a16:creationId xmlns:a16="http://schemas.microsoft.com/office/drawing/2014/main" id="{AE886BB2-2E6D-3944-7D4A-B4052A314514}"/>
              </a:ext>
            </a:extLst>
          </p:cNvPr>
          <p:cNvSpPr txBox="1"/>
          <p:nvPr/>
        </p:nvSpPr>
        <p:spPr>
          <a:xfrm>
            <a:off x="360000" y="4110401"/>
            <a:ext cx="7440560" cy="1200329"/>
          </a:xfrm>
          <a:prstGeom prst="rect">
            <a:avLst/>
          </a:prstGeom>
          <a:noFill/>
        </p:spPr>
        <p:txBody>
          <a:bodyPr wrap="square">
            <a:spAutoFit/>
          </a:bodyPr>
          <a:lstStyle/>
          <a:p>
            <a:r>
              <a:rPr lang="en-AU" sz="1800" cap="all">
                <a:solidFill>
                  <a:srgbClr val="EBEBEB"/>
                </a:solidFill>
                <a:latin typeface="Arial"/>
                <a:cs typeface="Arial"/>
              </a:rPr>
              <a:t>Information session – JUNE 2023</a:t>
            </a:r>
            <a:endParaRPr lang="en-AU" sz="1800" cap="all">
              <a:solidFill>
                <a:srgbClr val="EBEBEB"/>
              </a:solidFill>
              <a:cs typeface="Arial"/>
            </a:endParaRPr>
          </a:p>
          <a:p>
            <a:r>
              <a:rPr lang="en-AU" sz="1800">
                <a:solidFill>
                  <a:srgbClr val="EBEBEB"/>
                </a:solidFill>
                <a:latin typeface="Arial"/>
                <a:cs typeface="Arial"/>
              </a:rPr>
              <a:t>Nick Titcume</a:t>
            </a:r>
            <a:br>
              <a:rPr lang="en-AU" sz="1800">
                <a:solidFill>
                  <a:srgbClr val="EBEBEB"/>
                </a:solidFill>
                <a:latin typeface="Arial"/>
                <a:cs typeface="Arial"/>
              </a:rPr>
            </a:br>
            <a:r>
              <a:rPr lang="en-AU" sz="1800">
                <a:solidFill>
                  <a:srgbClr val="EBEBEB"/>
                </a:solidFill>
                <a:latin typeface="Arial"/>
                <a:cs typeface="Arial"/>
              </a:rPr>
              <a:t>Senior Project Officer - Major Sport Events</a:t>
            </a:r>
            <a:br>
              <a:rPr lang="en-AU" sz="1800">
                <a:solidFill>
                  <a:srgbClr val="EBEBEB"/>
                </a:solidFill>
                <a:latin typeface="Arial"/>
                <a:cs typeface="Arial"/>
              </a:rPr>
            </a:br>
            <a:r>
              <a:rPr lang="en-AU" sz="1800">
                <a:solidFill>
                  <a:srgbClr val="EBEBEB"/>
                </a:solidFill>
                <a:latin typeface="Arial"/>
                <a:cs typeface="Arial"/>
              </a:rPr>
              <a:t>Office of Sport</a:t>
            </a:r>
            <a:endParaRPr lang="en-US" sz="1800">
              <a:solidFill>
                <a:srgbClr val="EBEBEB"/>
              </a:solidFill>
              <a:latin typeface="Arial"/>
              <a:cs typeface="Arial"/>
            </a:endParaRPr>
          </a:p>
        </p:txBody>
      </p:sp>
      <p:pic>
        <p:nvPicPr>
          <p:cNvPr id="4" name="Picture 3" descr="Logo, company name&#10;&#10;Description automatically generated">
            <a:extLst>
              <a:ext uri="{FF2B5EF4-FFF2-40B4-BE49-F238E27FC236}">
                <a16:creationId xmlns:a16="http://schemas.microsoft.com/office/drawing/2014/main" id="{CD2E6243-B516-DB1B-A9BF-3DD495794A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2036" y="5749097"/>
            <a:ext cx="1280816" cy="826716"/>
          </a:xfrm>
          <a:prstGeom prst="rect">
            <a:avLst/>
          </a:prstGeom>
        </p:spPr>
      </p:pic>
      <p:pic>
        <p:nvPicPr>
          <p:cNvPr id="11" name="Audio 10">
            <a:hlinkClick r:id="" action="ppaction://media"/>
            <a:extLst>
              <a:ext uri="{FF2B5EF4-FFF2-40B4-BE49-F238E27FC236}">
                <a16:creationId xmlns:a16="http://schemas.microsoft.com/office/drawing/2014/main" id="{5CEBCC96-8D90-15DD-808A-5085D6D64E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67383244"/>
      </p:ext>
    </p:extLst>
  </p:cSld>
  <p:clrMapOvr>
    <a:masterClrMapping/>
  </p:clrMapOvr>
  <mc:AlternateContent xmlns:mc="http://schemas.openxmlformats.org/markup-compatibility/2006">
    <mc:Choice xmlns:p14="http://schemas.microsoft.com/office/powerpoint/2010/main" Requires="p14">
      <p:transition spd="slow" p14:dur="2000" advTm="8637"/>
    </mc:Choice>
    <mc:Fallback>
      <p:transition spd="slow" advTm="8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755FC7D1-F80D-4435-A625-6C6A96BDD05A}"/>
              </a:ext>
            </a:extLst>
          </p:cNvPr>
          <p:cNvSpPr>
            <a:spLocks noGrp="1"/>
          </p:cNvSpPr>
          <p:nvPr>
            <p:ph idx="1"/>
          </p:nvPr>
        </p:nvSpPr>
        <p:spPr>
          <a:xfrm>
            <a:off x="341312" y="2425139"/>
            <a:ext cx="3600000" cy="4054633"/>
          </a:xfrm>
        </p:spPr>
        <p:txBody>
          <a:bodyPr/>
          <a:lstStyle/>
          <a:p>
            <a:pPr marL="285750" lvl="1" indent="-285750" defTabSz="914400">
              <a:spcAft>
                <a:spcPts val="600"/>
              </a:spcAft>
              <a:buClr>
                <a:schemeClr val="accent1"/>
              </a:buClr>
              <a:buSzPct val="100000"/>
              <a:buFont typeface="Arial" panose="020B0604020202020204" pitchFamily="34" charset="0"/>
              <a:buChar char="•"/>
            </a:pPr>
            <a:r>
              <a:rPr lang="en-AU" sz="1600">
                <a:latin typeface="+mj-lt"/>
                <a:cs typeface="Arial"/>
              </a:rPr>
              <a:t>Read the Fund Guidelines to check if your organisation is eligible and review all relevant requirements. </a:t>
            </a:r>
            <a:r>
              <a:rPr lang="en-AU" sz="1600">
                <a:latin typeface="+mj-lt"/>
                <a:cs typeface="Arial"/>
                <a:hlinkClick r:id="rId5"/>
              </a:rPr>
              <a:t>Fund Guidelines can be found here</a:t>
            </a:r>
            <a:r>
              <a:rPr lang="en-AU" sz="1600">
                <a:latin typeface="+mj-lt"/>
                <a:cs typeface="Arial"/>
              </a:rPr>
              <a:t>.</a:t>
            </a:r>
          </a:p>
          <a:p>
            <a:pPr marL="285750" lvl="1" indent="-285750">
              <a:spcAft>
                <a:spcPts val="600"/>
              </a:spcAft>
              <a:buClr>
                <a:schemeClr val="accent1"/>
              </a:buClr>
              <a:buSzPct val="100000"/>
              <a:buFont typeface="Arial" panose="020B0604020202020204" pitchFamily="34" charset="0"/>
              <a:buChar char="•"/>
            </a:pPr>
            <a:r>
              <a:rPr lang="en-AU" sz="1600">
                <a:latin typeface="+mj-lt"/>
                <a:cs typeface="Arial"/>
              </a:rPr>
              <a:t>You can find the relevant information </a:t>
            </a:r>
            <a:r>
              <a:rPr lang="en-AU" sz="1600">
                <a:latin typeface="+mj-lt"/>
                <a:cs typeface="Arial" panose="020B0604020202020204" pitchFamily="34" charset="0"/>
              </a:rPr>
              <a:t>on the Office of Sport’s website: </a:t>
            </a:r>
            <a:r>
              <a:rPr lang="en-AU" sz="1600" u="sng">
                <a:solidFill>
                  <a:srgbClr val="495054"/>
                </a:solidFill>
                <a:effectLst/>
                <a:latin typeface="+mj-lt"/>
                <a:ea typeface="Arial" panose="020B0604020202020204" pitchFamily="34" charset="0"/>
                <a:cs typeface="Arial" panose="020B0604020202020204" pitchFamily="34" charset="0"/>
                <a:hlinkClick r:id="rId6"/>
              </a:rPr>
              <a:t>NSW Football Legacy Fund | NSW Government</a:t>
            </a:r>
            <a:endParaRPr lang="en-AU" sz="1600">
              <a:solidFill>
                <a:srgbClr val="495054"/>
              </a:solidFill>
              <a:effectLst/>
              <a:latin typeface="+mj-lt"/>
              <a:ea typeface="Arial" panose="020B0604020202020204" pitchFamily="34" charset="0"/>
              <a:cs typeface="Arial" panose="020B0604020202020204" pitchFamily="34" charset="0"/>
            </a:endParaRPr>
          </a:p>
          <a:p>
            <a:pPr marL="285750" lvl="1" indent="-285750" defTabSz="914400">
              <a:spcAft>
                <a:spcPts val="600"/>
              </a:spcAft>
              <a:buClr>
                <a:schemeClr val="accent1"/>
              </a:buClr>
              <a:buSzPct val="100000"/>
              <a:buFont typeface="Arial" panose="020B0604020202020204" pitchFamily="34" charset="0"/>
              <a:buChar char="•"/>
            </a:pPr>
            <a:r>
              <a:rPr lang="en-AU" sz="1600">
                <a:latin typeface="+mj-lt"/>
                <a:cs typeface="Arial"/>
              </a:rPr>
              <a:t>If you are not eligible, you can partner with an eligible organisation, although they will need to be the applicant organisation and submit the application.</a:t>
            </a:r>
            <a:endParaRPr lang="en-US" sz="1600">
              <a:latin typeface="+mj-lt"/>
              <a:cs typeface="Arial"/>
            </a:endParaRPr>
          </a:p>
          <a:p>
            <a:pPr marL="0" lvl="1" indent="0">
              <a:spcAft>
                <a:spcPts val="600"/>
              </a:spcAft>
              <a:buClr>
                <a:schemeClr val="accent1"/>
              </a:buClr>
              <a:buNone/>
            </a:pPr>
            <a:endParaRPr lang="en-AU" sz="1600">
              <a:latin typeface="Arial"/>
              <a:cs typeface="Arial"/>
            </a:endParaRPr>
          </a:p>
          <a:p>
            <a:pPr marL="0" lvl="1" indent="0" defTabSz="914400">
              <a:spcAft>
                <a:spcPts val="600"/>
              </a:spcAft>
              <a:buClr>
                <a:schemeClr val="accent1"/>
              </a:buClr>
              <a:buSzPct val="75000"/>
              <a:buNone/>
            </a:pPr>
            <a:endParaRPr lang="en-AU" sz="1600">
              <a:latin typeface="Arial"/>
              <a:cs typeface="Arial"/>
            </a:endParaRPr>
          </a:p>
          <a:p>
            <a:pPr marL="267970" lvl="1" indent="-267970" defTabSz="914400">
              <a:spcAft>
                <a:spcPts val="600"/>
              </a:spcAft>
              <a:buClr>
                <a:schemeClr val="accent1"/>
              </a:buClr>
              <a:buSzPct val="75000"/>
              <a:buFont typeface="Arial" panose="020B0604020202020204" pitchFamily="34" charset="0"/>
              <a:buChar char="►"/>
            </a:pPr>
            <a:endParaRPr lang="en-AU" sz="1600">
              <a:latin typeface="Arial"/>
              <a:cs typeface="Arial"/>
            </a:endParaRPr>
          </a:p>
          <a:p>
            <a:endParaRPr lang="en-AU" sz="1800"/>
          </a:p>
          <a:p>
            <a:endParaRPr lang="en-AU" sz="1800"/>
          </a:p>
          <a:p>
            <a:endParaRPr lang="en-AU" sz="1800"/>
          </a:p>
        </p:txBody>
      </p:sp>
      <p:sp>
        <p:nvSpPr>
          <p:cNvPr id="7" name="Title 6">
            <a:extLst>
              <a:ext uri="{FF2B5EF4-FFF2-40B4-BE49-F238E27FC236}">
                <a16:creationId xmlns:a16="http://schemas.microsoft.com/office/drawing/2014/main" id="{C12BBC43-E373-4C33-A277-55A1A3C2FFDA}"/>
              </a:ext>
            </a:extLst>
          </p:cNvPr>
          <p:cNvSpPr>
            <a:spLocks noGrp="1"/>
          </p:cNvSpPr>
          <p:nvPr>
            <p:ph type="title"/>
          </p:nvPr>
        </p:nvSpPr>
        <p:spPr/>
        <p:txBody>
          <a:bodyPr/>
          <a:lstStyle/>
          <a:p>
            <a:r>
              <a:rPr lang="en-AU"/>
              <a:t>Application Process</a:t>
            </a:r>
          </a:p>
        </p:txBody>
      </p:sp>
      <p:sp>
        <p:nvSpPr>
          <p:cNvPr id="3" name="TextBox 2">
            <a:extLst>
              <a:ext uri="{FF2B5EF4-FFF2-40B4-BE49-F238E27FC236}">
                <a16:creationId xmlns:a16="http://schemas.microsoft.com/office/drawing/2014/main" id="{E970F9AA-03AD-47C6-9E9D-BD3FE6426760}"/>
              </a:ext>
            </a:extLst>
          </p:cNvPr>
          <p:cNvSpPr txBox="1"/>
          <p:nvPr/>
        </p:nvSpPr>
        <p:spPr>
          <a:xfrm>
            <a:off x="341311" y="1070803"/>
            <a:ext cx="3780001" cy="1200329"/>
          </a:xfrm>
          <a:prstGeom prst="rect">
            <a:avLst/>
          </a:prstGeom>
          <a:noFill/>
        </p:spPr>
        <p:txBody>
          <a:bodyPr wrap="square" rtlCol="0">
            <a:spAutoFit/>
          </a:bodyPr>
          <a:lstStyle/>
          <a:p>
            <a:r>
              <a:rPr lang="en-AU" b="1">
                <a:solidFill>
                  <a:srgbClr val="00B0F0"/>
                </a:solidFill>
              </a:rPr>
              <a:t>Step 1: </a:t>
            </a:r>
            <a:br>
              <a:rPr lang="en-AU" b="1">
                <a:solidFill>
                  <a:schemeClr val="accent1"/>
                </a:solidFill>
              </a:rPr>
            </a:br>
            <a:r>
              <a:rPr lang="en-AU" b="1">
                <a:solidFill>
                  <a:schemeClr val="accent3">
                    <a:lumMod val="50000"/>
                  </a:schemeClr>
                </a:solidFill>
              </a:rPr>
              <a:t>Check your eligibility and know the requirements</a:t>
            </a:r>
          </a:p>
        </p:txBody>
      </p:sp>
      <p:sp>
        <p:nvSpPr>
          <p:cNvPr id="14" name="Content Placeholder 11">
            <a:extLst>
              <a:ext uri="{FF2B5EF4-FFF2-40B4-BE49-F238E27FC236}">
                <a16:creationId xmlns:a16="http://schemas.microsoft.com/office/drawing/2014/main" id="{BE9575D2-4D93-48C8-BC1D-F3F7AED0E2E1}"/>
              </a:ext>
            </a:extLst>
          </p:cNvPr>
          <p:cNvSpPr txBox="1">
            <a:spLocks/>
          </p:cNvSpPr>
          <p:nvPr/>
        </p:nvSpPr>
        <p:spPr>
          <a:xfrm>
            <a:off x="4206000" y="2423397"/>
            <a:ext cx="3600000" cy="4585043"/>
          </a:xfrm>
          <a:prstGeom prst="rect">
            <a:avLst/>
          </a:prstGeom>
        </p:spPr>
        <p:txBody>
          <a:bodyPr lIns="0" tIns="0" rIns="0" bIns="0">
            <a:noAutofit/>
          </a:bodyPr>
          <a:lstStyle>
            <a:lvl1pPr marL="268288" indent="-268288" algn="l" defTabSz="914400" rtl="0" eaLnBrk="1" latinLnBrk="0" hangingPunct="1">
              <a:lnSpc>
                <a:spcPct val="100000"/>
              </a:lnSpc>
              <a:spcBef>
                <a:spcPts val="600"/>
              </a:spcBef>
              <a:buClr>
                <a:schemeClr val="accent1"/>
              </a:buClr>
              <a:buSzPct val="75000"/>
              <a:buFont typeface="Arial" panose="020B0604020202020204" pitchFamily="34" charset="0"/>
              <a:buChar char="►"/>
              <a:defRPr sz="1400" kern="1200">
                <a:solidFill>
                  <a:schemeClr val="tx1"/>
                </a:solidFill>
                <a:latin typeface="Arial" panose="020B0604020202020204" pitchFamily="34" charset="0"/>
                <a:ea typeface="+mn-ea"/>
                <a:cs typeface="+mn-cs"/>
              </a:defRPr>
            </a:lvl1pPr>
            <a:lvl2pPr marL="538163" indent="-269875" algn="l" defTabSz="914400" rtl="0" eaLnBrk="1" latinLnBrk="0" hangingPunct="1">
              <a:lnSpc>
                <a:spcPct val="100000"/>
              </a:lnSpc>
              <a:spcBef>
                <a:spcPts val="600"/>
              </a:spcBef>
              <a:buClr>
                <a:schemeClr val="accent2"/>
              </a:buClr>
              <a:buSzPct val="75000"/>
              <a:buFont typeface="Arial" panose="020B0604020202020204" pitchFamily="34" charset="0"/>
              <a:buChar char="►"/>
              <a:defRPr sz="1400" kern="1200">
                <a:solidFill>
                  <a:schemeClr val="tx1"/>
                </a:solidFill>
                <a:latin typeface="Arial" panose="020B0604020202020204" pitchFamily="34" charset="0"/>
                <a:ea typeface="+mn-ea"/>
                <a:cs typeface="+mn-cs"/>
              </a:defRPr>
            </a:lvl2pPr>
            <a:lvl3pPr marL="806450" indent="-268288" algn="l" defTabSz="914400" rtl="0" eaLnBrk="1" latinLnBrk="0" hangingPunct="1">
              <a:lnSpc>
                <a:spcPct val="100000"/>
              </a:lnSpc>
              <a:spcBef>
                <a:spcPts val="600"/>
              </a:spcBef>
              <a:buClr>
                <a:schemeClr val="accent3"/>
              </a:buClr>
              <a:buSzPct val="75000"/>
              <a:buFont typeface="Arial" panose="020B0604020202020204" pitchFamily="34" charset="0"/>
              <a:buChar char="►"/>
              <a:defRPr sz="14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spcAft>
                <a:spcPts val="600"/>
              </a:spcAft>
              <a:buClr>
                <a:schemeClr val="accent1"/>
              </a:buClr>
              <a:buSzPct val="100000"/>
              <a:buFont typeface="Arial" panose="020B0604020202020204" pitchFamily="34" charset="0"/>
              <a:buChar char="•"/>
            </a:pPr>
            <a:r>
              <a:rPr lang="en-GB" sz="1600">
                <a:latin typeface="+mj-lt"/>
              </a:rPr>
              <a:t>Gather your evidence first including letters of support, funding commitments/bank statements, quotes, program documentation, participation data etc</a:t>
            </a:r>
            <a:endParaRPr lang="en-AU" sz="1600">
              <a:latin typeface="+mj-lt"/>
            </a:endParaRPr>
          </a:p>
          <a:p>
            <a:pPr marL="285750" lvl="1" indent="-285750">
              <a:spcAft>
                <a:spcPts val="600"/>
              </a:spcAft>
              <a:buClr>
                <a:schemeClr val="accent1"/>
              </a:buClr>
              <a:buSzPct val="100000"/>
              <a:buFont typeface="Arial" panose="020B0604020202020204" pitchFamily="34" charset="0"/>
              <a:buChar char="•"/>
            </a:pPr>
            <a:r>
              <a:rPr lang="en-AU" sz="1600">
                <a:latin typeface="+mj-lt"/>
              </a:rPr>
              <a:t>You will need to register in the </a:t>
            </a:r>
            <a:r>
              <a:rPr lang="en-AU" sz="1600" err="1">
                <a:latin typeface="+mj-lt"/>
              </a:rPr>
              <a:t>SmartyGrants</a:t>
            </a:r>
            <a:r>
              <a:rPr lang="en-AU" sz="1600">
                <a:latin typeface="+mj-lt"/>
              </a:rPr>
              <a:t> system. Use organisation generic emails where possible</a:t>
            </a:r>
          </a:p>
          <a:p>
            <a:pPr marL="285750" lvl="1" indent="-285750">
              <a:spcAft>
                <a:spcPts val="600"/>
              </a:spcAft>
              <a:buClr>
                <a:schemeClr val="accent1"/>
              </a:buClr>
              <a:buSzPct val="100000"/>
              <a:buFont typeface="Arial" panose="020B0604020202020204" pitchFamily="34" charset="0"/>
              <a:buChar char="•"/>
            </a:pPr>
            <a:r>
              <a:rPr lang="en-GB" sz="1600">
                <a:latin typeface="+mj-lt"/>
              </a:rPr>
              <a:t>Seek support for the project by forming partnerships with key stakeholders </a:t>
            </a:r>
          </a:p>
        </p:txBody>
      </p:sp>
      <p:sp>
        <p:nvSpPr>
          <p:cNvPr id="10" name="TextBox 9">
            <a:extLst>
              <a:ext uri="{FF2B5EF4-FFF2-40B4-BE49-F238E27FC236}">
                <a16:creationId xmlns:a16="http://schemas.microsoft.com/office/drawing/2014/main" id="{CDAD3FEC-34F6-497B-A6CB-D88AF51B304F}"/>
              </a:ext>
            </a:extLst>
          </p:cNvPr>
          <p:cNvSpPr txBox="1"/>
          <p:nvPr/>
        </p:nvSpPr>
        <p:spPr>
          <a:xfrm>
            <a:off x="4206000" y="1070803"/>
            <a:ext cx="3600000" cy="830997"/>
          </a:xfrm>
          <a:prstGeom prst="rect">
            <a:avLst/>
          </a:prstGeom>
          <a:noFill/>
        </p:spPr>
        <p:txBody>
          <a:bodyPr wrap="square" rtlCol="0">
            <a:spAutoFit/>
          </a:bodyPr>
          <a:lstStyle/>
          <a:p>
            <a:r>
              <a:rPr lang="en-AU" b="1">
                <a:solidFill>
                  <a:srgbClr val="00B0F0"/>
                </a:solidFill>
              </a:rPr>
              <a:t>Step 2: </a:t>
            </a:r>
            <a:br>
              <a:rPr lang="en-AU" b="1">
                <a:solidFill>
                  <a:schemeClr val="accent1"/>
                </a:solidFill>
              </a:rPr>
            </a:br>
            <a:r>
              <a:rPr lang="en-AU" b="1">
                <a:solidFill>
                  <a:schemeClr val="accent3">
                    <a:lumMod val="50000"/>
                  </a:schemeClr>
                </a:solidFill>
              </a:rPr>
              <a:t>Prepare your application</a:t>
            </a:r>
          </a:p>
        </p:txBody>
      </p:sp>
      <p:sp>
        <p:nvSpPr>
          <p:cNvPr id="11" name="Content Placeholder 11">
            <a:extLst>
              <a:ext uri="{FF2B5EF4-FFF2-40B4-BE49-F238E27FC236}">
                <a16:creationId xmlns:a16="http://schemas.microsoft.com/office/drawing/2014/main" id="{00988871-4DD5-4137-B374-2460E789537F}"/>
              </a:ext>
            </a:extLst>
          </p:cNvPr>
          <p:cNvSpPr txBox="1">
            <a:spLocks/>
          </p:cNvSpPr>
          <p:nvPr/>
        </p:nvSpPr>
        <p:spPr>
          <a:xfrm>
            <a:off x="8070688" y="2384933"/>
            <a:ext cx="3600000" cy="3052514"/>
          </a:xfrm>
          <a:prstGeom prst="rect">
            <a:avLst/>
          </a:prstGeom>
        </p:spPr>
        <p:txBody>
          <a:bodyPr lIns="0" tIns="0" rIns="0" bIns="0" anchor="t">
            <a:noAutofit/>
          </a:bodyPr>
          <a:lstStyle>
            <a:lvl1pPr marL="268288" indent="-268288" algn="l" defTabSz="914400" rtl="0" eaLnBrk="1" latinLnBrk="0" hangingPunct="1">
              <a:lnSpc>
                <a:spcPct val="100000"/>
              </a:lnSpc>
              <a:spcBef>
                <a:spcPts val="600"/>
              </a:spcBef>
              <a:buClr>
                <a:schemeClr val="accent1"/>
              </a:buClr>
              <a:buSzPct val="75000"/>
              <a:buFont typeface="Arial" panose="020B0604020202020204" pitchFamily="34" charset="0"/>
              <a:buChar char="►"/>
              <a:defRPr sz="1400" kern="1200">
                <a:solidFill>
                  <a:schemeClr val="tx1"/>
                </a:solidFill>
                <a:latin typeface="Arial" panose="020B0604020202020204" pitchFamily="34" charset="0"/>
                <a:ea typeface="+mn-ea"/>
                <a:cs typeface="+mn-cs"/>
              </a:defRPr>
            </a:lvl1pPr>
            <a:lvl2pPr marL="538163" indent="-269875" algn="l" defTabSz="914400" rtl="0" eaLnBrk="1" latinLnBrk="0" hangingPunct="1">
              <a:lnSpc>
                <a:spcPct val="100000"/>
              </a:lnSpc>
              <a:spcBef>
                <a:spcPts val="600"/>
              </a:spcBef>
              <a:buClr>
                <a:schemeClr val="accent2"/>
              </a:buClr>
              <a:buSzPct val="75000"/>
              <a:buFont typeface="Arial" panose="020B0604020202020204" pitchFamily="34" charset="0"/>
              <a:buChar char="►"/>
              <a:defRPr sz="1400" kern="1200">
                <a:solidFill>
                  <a:schemeClr val="tx1"/>
                </a:solidFill>
                <a:latin typeface="Arial" panose="020B0604020202020204" pitchFamily="34" charset="0"/>
                <a:ea typeface="+mn-ea"/>
                <a:cs typeface="+mn-cs"/>
              </a:defRPr>
            </a:lvl2pPr>
            <a:lvl3pPr marL="806450" indent="-268288" algn="l" defTabSz="914400" rtl="0" eaLnBrk="1" latinLnBrk="0" hangingPunct="1">
              <a:lnSpc>
                <a:spcPct val="100000"/>
              </a:lnSpc>
              <a:spcBef>
                <a:spcPts val="600"/>
              </a:spcBef>
              <a:buClr>
                <a:schemeClr val="accent3"/>
              </a:buClr>
              <a:buSzPct val="75000"/>
              <a:buFont typeface="Arial" panose="020B0604020202020204" pitchFamily="34" charset="0"/>
              <a:buChar char="►"/>
              <a:defRPr sz="14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spcAft>
                <a:spcPts val="600"/>
              </a:spcAft>
              <a:buClr>
                <a:schemeClr val="accent1"/>
              </a:buClr>
              <a:buSzPct val="100000"/>
              <a:buFont typeface="Arial" panose="020B0604020202020204" pitchFamily="34" charset="0"/>
              <a:buChar char="•"/>
            </a:pPr>
            <a:r>
              <a:rPr lang="en-AU" sz="1600">
                <a:solidFill>
                  <a:srgbClr val="333333"/>
                </a:solidFill>
                <a:latin typeface="+mj-lt"/>
                <a:cs typeface="Arial"/>
              </a:rPr>
              <a:t>Use the ‘</a:t>
            </a:r>
            <a:r>
              <a:rPr lang="en-AU" sz="1600">
                <a:solidFill>
                  <a:srgbClr val="333333"/>
                </a:solidFill>
                <a:latin typeface="+mj-lt"/>
                <a:cs typeface="Arial" panose="020B0604020202020204" pitchFamily="34" charset="0"/>
              </a:rPr>
              <a:t>Apply Now” link on the </a:t>
            </a:r>
            <a:r>
              <a:rPr lang="en-AU" sz="1600" u="sng">
                <a:solidFill>
                  <a:srgbClr val="22272B"/>
                </a:solidFill>
                <a:effectLst/>
                <a:latin typeface="+mj-lt"/>
                <a:ea typeface="Arial" panose="020B0604020202020204" pitchFamily="34" charset="0"/>
                <a:cs typeface="Arial" panose="020B0604020202020204" pitchFamily="34" charset="0"/>
                <a:hlinkClick r:id="rId6"/>
              </a:rPr>
              <a:t>NSW Football Legacy Fund | NSW Government</a:t>
            </a:r>
            <a:r>
              <a:rPr lang="en-AU" sz="1600">
                <a:solidFill>
                  <a:srgbClr val="22272B"/>
                </a:solidFill>
                <a:effectLst/>
                <a:latin typeface="+mj-lt"/>
                <a:ea typeface="Arial" panose="020B0604020202020204" pitchFamily="34" charset="0"/>
                <a:cs typeface="Arial" panose="020B0604020202020204" pitchFamily="34" charset="0"/>
                <a:hlinkClick r:id="rId6"/>
              </a:rPr>
              <a:t> </a:t>
            </a:r>
            <a:r>
              <a:rPr lang="en-AU" sz="1600">
                <a:solidFill>
                  <a:srgbClr val="22272B"/>
                </a:solidFill>
                <a:effectLst/>
                <a:latin typeface="+mj-lt"/>
                <a:ea typeface="Arial" panose="020B0604020202020204" pitchFamily="34" charset="0"/>
                <a:cs typeface="Arial" panose="020B0604020202020204" pitchFamily="34" charset="0"/>
              </a:rPr>
              <a:t>page.</a:t>
            </a:r>
          </a:p>
          <a:p>
            <a:pPr marL="285750" lvl="1" indent="-285750">
              <a:spcAft>
                <a:spcPts val="600"/>
              </a:spcAft>
              <a:buClr>
                <a:schemeClr val="accent1"/>
              </a:buClr>
              <a:buSzPct val="100000"/>
              <a:buFont typeface="Arial" panose="020B0604020202020204" pitchFamily="34" charset="0"/>
              <a:buChar char="•"/>
            </a:pPr>
            <a:r>
              <a:rPr lang="en-AU" sz="1600">
                <a:latin typeface="+mj-lt"/>
              </a:rPr>
              <a:t>All mandatory fields of the application must be completed, and mandatory supporting documents must be uploaded and submitted</a:t>
            </a:r>
          </a:p>
          <a:p>
            <a:pPr marL="285750" lvl="1" indent="-285750">
              <a:spcAft>
                <a:spcPts val="600"/>
              </a:spcAft>
              <a:buClr>
                <a:schemeClr val="accent1"/>
              </a:buClr>
              <a:buSzPct val="100000"/>
              <a:buFont typeface="Arial" panose="020B0604020202020204" pitchFamily="34" charset="0"/>
              <a:buChar char="•"/>
            </a:pPr>
            <a:r>
              <a:rPr lang="en-AU" sz="1600">
                <a:solidFill>
                  <a:srgbClr val="333333"/>
                </a:solidFill>
                <a:latin typeface="+mj-lt"/>
                <a:cs typeface="Arial"/>
              </a:rPr>
              <a:t>Submit the application by the closing time/date of </a:t>
            </a:r>
            <a:r>
              <a:rPr lang="en-AU" sz="1600" b="1">
                <a:solidFill>
                  <a:srgbClr val="333333"/>
                </a:solidFill>
                <a:latin typeface="+mj-lt"/>
                <a:cs typeface="Arial"/>
              </a:rPr>
              <a:t>1pm, Friday 7 July 2023</a:t>
            </a:r>
            <a:endParaRPr lang="en-AU" sz="1600">
              <a:latin typeface="+mj-lt"/>
              <a:cs typeface="Arial"/>
            </a:endParaRPr>
          </a:p>
          <a:p>
            <a:pPr marL="267970" lvl="1" indent="-267970">
              <a:spcAft>
                <a:spcPts val="600"/>
              </a:spcAft>
              <a:buClr>
                <a:schemeClr val="accent1"/>
              </a:buClr>
            </a:pPr>
            <a:endParaRPr lang="en-AU" sz="1600">
              <a:latin typeface="Arial"/>
              <a:cs typeface="Arial"/>
            </a:endParaRPr>
          </a:p>
          <a:p>
            <a:pPr marL="267970" indent="-267970"/>
            <a:endParaRPr lang="en-AU" sz="1800">
              <a:cs typeface="Arial" panose="020B0604020202020204" pitchFamily="34" charset="0"/>
            </a:endParaRPr>
          </a:p>
          <a:p>
            <a:pPr marL="267970" indent="-267970"/>
            <a:endParaRPr lang="en-AU" sz="1800">
              <a:cs typeface="Arial" panose="020B0604020202020204" pitchFamily="34" charset="0"/>
            </a:endParaRPr>
          </a:p>
          <a:p>
            <a:pPr marL="267970" indent="-267970"/>
            <a:endParaRPr lang="en-AU" sz="1800">
              <a:cs typeface="Arial" panose="020B0604020202020204" pitchFamily="34" charset="0"/>
            </a:endParaRPr>
          </a:p>
        </p:txBody>
      </p:sp>
      <p:sp>
        <p:nvSpPr>
          <p:cNvPr id="13" name="TextBox 12">
            <a:extLst>
              <a:ext uri="{FF2B5EF4-FFF2-40B4-BE49-F238E27FC236}">
                <a16:creationId xmlns:a16="http://schemas.microsoft.com/office/drawing/2014/main" id="{78AA64A9-4477-4DA1-ADEF-99C86A8FECFE}"/>
              </a:ext>
            </a:extLst>
          </p:cNvPr>
          <p:cNvSpPr txBox="1"/>
          <p:nvPr/>
        </p:nvSpPr>
        <p:spPr>
          <a:xfrm>
            <a:off x="8070688" y="1070803"/>
            <a:ext cx="3600000" cy="830997"/>
          </a:xfrm>
          <a:prstGeom prst="rect">
            <a:avLst/>
          </a:prstGeom>
          <a:noFill/>
        </p:spPr>
        <p:txBody>
          <a:bodyPr wrap="square" rtlCol="0">
            <a:spAutoFit/>
          </a:bodyPr>
          <a:lstStyle/>
          <a:p>
            <a:r>
              <a:rPr lang="en-AU" b="1">
                <a:solidFill>
                  <a:srgbClr val="00B0F0"/>
                </a:solidFill>
              </a:rPr>
              <a:t>Step 3: </a:t>
            </a:r>
            <a:br>
              <a:rPr lang="en-AU" b="1">
                <a:solidFill>
                  <a:schemeClr val="accent1"/>
                </a:solidFill>
              </a:rPr>
            </a:br>
            <a:r>
              <a:rPr lang="en-AU" b="1">
                <a:solidFill>
                  <a:schemeClr val="accent3">
                    <a:lumMod val="50000"/>
                  </a:schemeClr>
                </a:solidFill>
              </a:rPr>
              <a:t>Submit your application</a:t>
            </a:r>
          </a:p>
        </p:txBody>
      </p:sp>
      <p:pic>
        <p:nvPicPr>
          <p:cNvPr id="5" name="Audio 4">
            <a:hlinkClick r:id="" action="ppaction://media"/>
            <a:extLst>
              <a:ext uri="{FF2B5EF4-FFF2-40B4-BE49-F238E27FC236}">
                <a16:creationId xmlns:a16="http://schemas.microsoft.com/office/drawing/2014/main" id="{845503CE-7E99-ABD9-80A3-A8EDDE9EEC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16858257"/>
      </p:ext>
    </p:extLst>
  </p:cSld>
  <p:clrMapOvr>
    <a:masterClrMapping/>
  </p:clrMapOvr>
  <mc:AlternateContent xmlns:mc="http://schemas.openxmlformats.org/markup-compatibility/2006">
    <mc:Choice xmlns:p14="http://schemas.microsoft.com/office/powerpoint/2010/main" Requires="p14">
      <p:transition spd="med" p14:dur="700" advTm="122592">
        <p:fade/>
      </p:transition>
    </mc:Choice>
    <mc:Fallback>
      <p:transition spd="med" advTm="1225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979E0CA-E22A-40FF-95AE-5B7F70FE5E0A}"/>
              </a:ext>
            </a:extLst>
          </p:cNvPr>
          <p:cNvPicPr>
            <a:picLocks noGrp="1" noChangeAspect="1"/>
          </p:cNvPicPr>
          <p:nvPr>
            <p:ph idx="10"/>
          </p:nvPr>
        </p:nvPicPr>
        <p:blipFill rotWithShape="1">
          <a:blip r:embed="rId5">
            <a:extLst>
              <a:ext uri="{28A0092B-C50C-407E-A947-70E740481C1C}">
                <a14:useLocalDpi xmlns:a14="http://schemas.microsoft.com/office/drawing/2010/main" val="0"/>
              </a:ext>
            </a:extLst>
          </a:blip>
          <a:srcRect r="21325" b="-2"/>
          <a:stretch/>
        </p:blipFill>
        <p:spPr>
          <a:xfrm>
            <a:off x="6205759" y="1389280"/>
            <a:ext cx="5564187" cy="5092234"/>
          </a:xfrm>
          <a:noFill/>
        </p:spPr>
      </p:pic>
      <p:sp>
        <p:nvSpPr>
          <p:cNvPr id="4" name="Title 3"/>
          <p:cNvSpPr>
            <a:spLocks noGrp="1"/>
          </p:cNvSpPr>
          <p:nvPr>
            <p:ph type="title" idx="4294967295"/>
          </p:nvPr>
        </p:nvSpPr>
        <p:spPr>
          <a:xfrm>
            <a:off x="442913" y="376486"/>
            <a:ext cx="11306174" cy="540310"/>
          </a:xfrm>
        </p:spPr>
        <p:txBody>
          <a:bodyPr anchor="t">
            <a:normAutofit/>
          </a:bodyPr>
          <a:lstStyle/>
          <a:p>
            <a:r>
              <a:rPr lang="en-AU"/>
              <a:t>Assessment Criteria and Process</a:t>
            </a:r>
          </a:p>
        </p:txBody>
      </p:sp>
      <p:sp>
        <p:nvSpPr>
          <p:cNvPr id="5" name="Content Placeholder 4"/>
          <p:cNvSpPr>
            <a:spLocks noGrp="1"/>
          </p:cNvSpPr>
          <p:nvPr>
            <p:ph idx="1"/>
          </p:nvPr>
        </p:nvSpPr>
        <p:spPr>
          <a:xfrm>
            <a:off x="442913" y="916793"/>
            <a:ext cx="5564187" cy="5749477"/>
          </a:xfrm>
        </p:spPr>
        <p:txBody>
          <a:bodyPr lIns="91440" tIns="45720" rIns="91440" bIns="45720"/>
          <a:lstStyle/>
          <a:p>
            <a:pPr marL="0" lvl="1" indent="0">
              <a:lnSpc>
                <a:spcPct val="90000"/>
              </a:lnSpc>
              <a:spcAft>
                <a:spcPts val="600"/>
              </a:spcAft>
              <a:buClr>
                <a:srgbClr val="EC008C"/>
              </a:buClr>
              <a:buSzPct val="100000"/>
              <a:buNone/>
              <a:defRPr/>
            </a:pPr>
            <a:r>
              <a:rPr lang="en-AU" sz="1900"/>
              <a:t>All applications should address the program’s criteria.</a:t>
            </a:r>
          </a:p>
          <a:p>
            <a:pPr marL="0" lvl="1" indent="0">
              <a:lnSpc>
                <a:spcPct val="90000"/>
              </a:lnSpc>
              <a:spcAft>
                <a:spcPts val="600"/>
              </a:spcAft>
              <a:buClr>
                <a:srgbClr val="EC008C"/>
              </a:buClr>
              <a:buSzPct val="100000"/>
              <a:buNone/>
              <a:defRPr/>
            </a:pPr>
            <a:r>
              <a:rPr lang="en-AU" sz="1900"/>
              <a:t>Please take time to think about your application so you can demonstrate:</a:t>
            </a:r>
          </a:p>
          <a:p>
            <a:pPr marL="268288" lvl="1" indent="-268288">
              <a:lnSpc>
                <a:spcPct val="90000"/>
              </a:lnSpc>
              <a:spcAft>
                <a:spcPts val="600"/>
              </a:spcAft>
              <a:buClrTx/>
              <a:buSzPct val="100000"/>
              <a:buFont typeface="Arial" panose="020B0604020202020204" pitchFamily="34" charset="0"/>
              <a:buChar char="•"/>
              <a:defRPr/>
            </a:pPr>
            <a:r>
              <a:rPr lang="en-AU" sz="1900"/>
              <a:t>Strategic Justification, project scope and need (50%) - Alignment to the Fund priorities</a:t>
            </a:r>
          </a:p>
          <a:p>
            <a:pPr marL="268288" lvl="1" indent="-268288">
              <a:lnSpc>
                <a:spcPct val="90000"/>
              </a:lnSpc>
              <a:spcAft>
                <a:spcPts val="600"/>
              </a:spcAft>
              <a:buClrTx/>
              <a:buSzPct val="100000"/>
              <a:buFont typeface="Arial" panose="020B0604020202020204" pitchFamily="34" charset="0"/>
              <a:buChar char="•"/>
              <a:defRPr/>
            </a:pPr>
            <a:r>
              <a:rPr lang="en-AU" sz="1900"/>
              <a:t>Value for Money (25%) – The project cost is effective, with a detailed budget that delivers public value </a:t>
            </a:r>
          </a:p>
          <a:p>
            <a:pPr marL="268288" lvl="1" indent="-268288">
              <a:lnSpc>
                <a:spcPct val="90000"/>
              </a:lnSpc>
              <a:spcAft>
                <a:spcPts val="600"/>
              </a:spcAft>
              <a:buClrTx/>
              <a:buSzPct val="100000"/>
              <a:buFont typeface="Arial" panose="020B0604020202020204" pitchFamily="34" charset="0"/>
              <a:buChar char="•"/>
              <a:defRPr/>
            </a:pPr>
            <a:r>
              <a:rPr lang="en-AU" sz="1900"/>
              <a:t>Project Deliverability and Applicant Capability (25%) – The project is well planned and the applicant has the capability to deliver</a:t>
            </a:r>
          </a:p>
          <a:p>
            <a:pPr marL="0" lvl="1" indent="0">
              <a:lnSpc>
                <a:spcPct val="90000"/>
              </a:lnSpc>
              <a:spcAft>
                <a:spcPts val="600"/>
              </a:spcAft>
              <a:buClr>
                <a:srgbClr val="EC008C"/>
              </a:buClr>
              <a:buSzPct val="100000"/>
              <a:buNone/>
              <a:defRPr/>
            </a:pPr>
            <a:r>
              <a:rPr lang="en-AU" sz="1900"/>
              <a:t>The eligibility and assessment criteria are detailed in the Fund Guidelines, which is available on the Office of Sport web page.</a:t>
            </a:r>
          </a:p>
        </p:txBody>
      </p:sp>
      <p:pic>
        <p:nvPicPr>
          <p:cNvPr id="3" name="Audio 2">
            <a:hlinkClick r:id="" action="ppaction://media"/>
            <a:extLst>
              <a:ext uri="{FF2B5EF4-FFF2-40B4-BE49-F238E27FC236}">
                <a16:creationId xmlns:a16="http://schemas.microsoft.com/office/drawing/2014/main" id="{8B5CF227-F626-E20F-F99F-FA5033B8CB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9971424"/>
      </p:ext>
    </p:extLst>
  </p:cSld>
  <p:clrMapOvr>
    <a:masterClrMapping/>
  </p:clrMapOvr>
  <mc:AlternateContent xmlns:mc="http://schemas.openxmlformats.org/markup-compatibility/2006">
    <mc:Choice xmlns:p14="http://schemas.microsoft.com/office/powerpoint/2010/main" Requires="p14">
      <p:transition spd="med" p14:dur="700" advTm="87747">
        <p:fade/>
      </p:transition>
    </mc:Choice>
    <mc:Fallback>
      <p:transition spd="med" advTm="877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2BBC43-E373-4C33-A277-55A1A3C2FFDA}"/>
              </a:ext>
            </a:extLst>
          </p:cNvPr>
          <p:cNvSpPr>
            <a:spLocks noGrp="1"/>
          </p:cNvSpPr>
          <p:nvPr>
            <p:ph type="title"/>
          </p:nvPr>
        </p:nvSpPr>
        <p:spPr>
          <a:xfrm>
            <a:off x="360000" y="360000"/>
            <a:ext cx="9720000" cy="1009652"/>
          </a:xfrm>
        </p:spPr>
        <p:txBody>
          <a:bodyPr anchor="t">
            <a:normAutofit/>
          </a:bodyPr>
          <a:lstStyle/>
          <a:p>
            <a:r>
              <a:rPr lang="en-AU"/>
              <a:t>Application Timeline</a:t>
            </a:r>
          </a:p>
        </p:txBody>
      </p:sp>
      <p:sp>
        <p:nvSpPr>
          <p:cNvPr id="20" name="Footer Placeholder 2">
            <a:extLst>
              <a:ext uri="{FF2B5EF4-FFF2-40B4-BE49-F238E27FC236}">
                <a16:creationId xmlns:a16="http://schemas.microsoft.com/office/drawing/2014/main" id="{5B7BE7B2-D007-EEAA-943E-AAD3EC58AA48}"/>
              </a:ext>
            </a:extLst>
          </p:cNvPr>
          <p:cNvSpPr>
            <a:spLocks noGrp="1"/>
          </p:cNvSpPr>
          <p:nvPr>
            <p:ph type="ftr" sz="quarter" idx="11"/>
          </p:nvPr>
        </p:nvSpPr>
        <p:spPr>
          <a:xfrm>
            <a:off x="360000" y="6444000"/>
            <a:ext cx="6720000" cy="252000"/>
          </a:xfrm>
        </p:spPr>
        <p:txBody>
          <a:bodyPr/>
          <a:lstStyle/>
          <a:p>
            <a:pPr>
              <a:spcAft>
                <a:spcPts val="600"/>
              </a:spcAft>
            </a:pPr>
            <a:r>
              <a:rPr lang="en-US"/>
              <a:t>Descriptor</a:t>
            </a:r>
            <a:endParaRPr lang="en-AU"/>
          </a:p>
        </p:txBody>
      </p:sp>
      <p:sp>
        <p:nvSpPr>
          <p:cNvPr id="22" name="Slide Number Placeholder 3">
            <a:extLst>
              <a:ext uri="{FF2B5EF4-FFF2-40B4-BE49-F238E27FC236}">
                <a16:creationId xmlns:a16="http://schemas.microsoft.com/office/drawing/2014/main" id="{F59E5AF0-B95F-BB3D-3E95-0D3D07BF282D}"/>
              </a:ext>
            </a:extLst>
          </p:cNvPr>
          <p:cNvSpPr>
            <a:spLocks noGrp="1"/>
          </p:cNvSpPr>
          <p:nvPr>
            <p:ph type="sldNum" sz="quarter" idx="12"/>
          </p:nvPr>
        </p:nvSpPr>
        <p:spPr>
          <a:xfrm>
            <a:off x="11317458" y="6516000"/>
            <a:ext cx="490542" cy="180000"/>
          </a:xfrm>
        </p:spPr>
        <p:txBody>
          <a:bodyPr/>
          <a:lstStyle/>
          <a:p>
            <a:pPr>
              <a:spcAft>
                <a:spcPts val="600"/>
              </a:spcAft>
            </a:pPr>
            <a:fld id="{10A01DC5-1685-4615-8240-15192985C6A2}" type="slidenum">
              <a:rPr lang="en-AU" smtClean="0"/>
              <a:pPr>
                <a:spcAft>
                  <a:spcPts val="600"/>
                </a:spcAft>
              </a:pPr>
              <a:t>12</a:t>
            </a:fld>
            <a:endParaRPr lang="en-AU"/>
          </a:p>
        </p:txBody>
      </p:sp>
      <p:graphicFrame>
        <p:nvGraphicFramePr>
          <p:cNvPr id="15" name="Table 21">
            <a:extLst>
              <a:ext uri="{FF2B5EF4-FFF2-40B4-BE49-F238E27FC236}">
                <a16:creationId xmlns:a16="http://schemas.microsoft.com/office/drawing/2014/main" id="{9D91D301-B106-4F6A-B988-F34AC835E1DB}"/>
              </a:ext>
            </a:extLst>
          </p:cNvPr>
          <p:cNvGraphicFramePr>
            <a:graphicFrameLocks noGrp="1"/>
          </p:cNvGraphicFramePr>
          <p:nvPr>
            <p:extLst>
              <p:ext uri="{D42A27DB-BD31-4B8C-83A1-F6EECF244321}">
                <p14:modId xmlns:p14="http://schemas.microsoft.com/office/powerpoint/2010/main" val="4123010949"/>
              </p:ext>
            </p:extLst>
          </p:nvPr>
        </p:nvGraphicFramePr>
        <p:xfrm>
          <a:off x="360363" y="2131040"/>
          <a:ext cx="11447462" cy="3316225"/>
        </p:xfrm>
        <a:graphic>
          <a:graphicData uri="http://schemas.openxmlformats.org/drawingml/2006/table">
            <a:tbl>
              <a:tblPr firstRow="1" bandRow="1">
                <a:tableStyleId>{8799B23B-EC83-4686-B30A-512413B5E67A}</a:tableStyleId>
              </a:tblPr>
              <a:tblGrid>
                <a:gridCol w="5723731">
                  <a:extLst>
                    <a:ext uri="{9D8B030D-6E8A-4147-A177-3AD203B41FA5}">
                      <a16:colId xmlns:a16="http://schemas.microsoft.com/office/drawing/2014/main" val="2425813364"/>
                    </a:ext>
                  </a:extLst>
                </a:gridCol>
                <a:gridCol w="5723731">
                  <a:extLst>
                    <a:ext uri="{9D8B030D-6E8A-4147-A177-3AD203B41FA5}">
                      <a16:colId xmlns:a16="http://schemas.microsoft.com/office/drawing/2014/main" val="1398052113"/>
                    </a:ext>
                  </a:extLst>
                </a:gridCol>
              </a:tblGrid>
              <a:tr h="431698">
                <a:tc>
                  <a:txBody>
                    <a:bodyPr/>
                    <a:lstStyle/>
                    <a:p>
                      <a:pPr algn="ctr"/>
                      <a:r>
                        <a:rPr lang="en-AU" sz="1900"/>
                        <a:t>Stages </a:t>
                      </a:r>
                      <a:endParaRPr lang="en-AU" sz="1900">
                        <a:latin typeface="Arial" panose="020B0604020202020204" pitchFamily="34" charset="0"/>
                        <a:cs typeface="Arial" panose="020B0604020202020204" pitchFamily="34" charset="0"/>
                      </a:endParaRPr>
                    </a:p>
                  </a:txBody>
                  <a:tcPr marL="98113" marR="98113" marT="49057" marB="49057"/>
                </a:tc>
                <a:tc>
                  <a:txBody>
                    <a:bodyPr/>
                    <a:lstStyle/>
                    <a:p>
                      <a:pPr algn="ctr"/>
                      <a:r>
                        <a:rPr lang="en-AU" sz="1900"/>
                        <a:t>Dates</a:t>
                      </a:r>
                      <a:endParaRPr lang="en-AU" sz="1900">
                        <a:latin typeface="Arial" panose="020B0604020202020204" pitchFamily="34" charset="0"/>
                        <a:cs typeface="Arial" panose="020B0604020202020204" pitchFamily="34" charset="0"/>
                      </a:endParaRPr>
                    </a:p>
                  </a:txBody>
                  <a:tcPr marL="98113" marR="98113" marT="49057" marB="49057"/>
                </a:tc>
                <a:extLst>
                  <a:ext uri="{0D108BD9-81ED-4DB2-BD59-A6C34878D82A}">
                    <a16:rowId xmlns:a16="http://schemas.microsoft.com/office/drawing/2014/main" val="214118585"/>
                  </a:ext>
                </a:extLst>
              </a:tr>
              <a:tr h="431698">
                <a:tc>
                  <a:txBody>
                    <a:bodyPr/>
                    <a:lstStyle/>
                    <a:p>
                      <a:pPr algn="l"/>
                      <a:r>
                        <a:rPr lang="en-AU" sz="1900" b="1"/>
                        <a:t>Fund Opens for applications</a:t>
                      </a:r>
                      <a:endParaRPr lang="en-AU" sz="1900" b="1">
                        <a:latin typeface="Arial" panose="020B0604020202020204" pitchFamily="34" charset="0"/>
                        <a:cs typeface="Arial" panose="020B0604020202020204" pitchFamily="34" charset="0"/>
                      </a:endParaRPr>
                    </a:p>
                  </a:txBody>
                  <a:tcPr marL="98113" marR="98113" marT="49057" marB="49057"/>
                </a:tc>
                <a:tc>
                  <a:txBody>
                    <a:bodyPr/>
                    <a:lstStyle/>
                    <a:p>
                      <a:r>
                        <a:rPr lang="en-AU" sz="1900"/>
                        <a:t>Thursday 8 June 2023</a:t>
                      </a:r>
                      <a:endParaRPr lang="en-AU" sz="1900">
                        <a:latin typeface="Arial" panose="020B0604020202020204" pitchFamily="34" charset="0"/>
                        <a:cs typeface="Arial" panose="020B0604020202020204" pitchFamily="34" charset="0"/>
                      </a:endParaRPr>
                    </a:p>
                  </a:txBody>
                  <a:tcPr marL="98113" marR="98113" marT="49057" marB="49057"/>
                </a:tc>
                <a:extLst>
                  <a:ext uri="{0D108BD9-81ED-4DB2-BD59-A6C34878D82A}">
                    <a16:rowId xmlns:a16="http://schemas.microsoft.com/office/drawing/2014/main" val="1679507050"/>
                  </a:ext>
                </a:extLst>
              </a:tr>
              <a:tr h="431698">
                <a:tc>
                  <a:txBody>
                    <a:bodyPr/>
                    <a:lstStyle/>
                    <a:p>
                      <a:pPr algn="l"/>
                      <a:r>
                        <a:rPr lang="en-AU" sz="1900" b="1"/>
                        <a:t>Fund Closes for application</a:t>
                      </a:r>
                      <a:endParaRPr lang="en-AU" sz="1900" b="1">
                        <a:latin typeface="Arial" panose="020B0604020202020204" pitchFamily="34" charset="0"/>
                        <a:cs typeface="Arial" panose="020B0604020202020204" pitchFamily="34" charset="0"/>
                      </a:endParaRPr>
                    </a:p>
                  </a:txBody>
                  <a:tcPr marL="98113" marR="98113" marT="49057" marB="49057"/>
                </a:tc>
                <a:tc>
                  <a:txBody>
                    <a:bodyPr/>
                    <a:lstStyle/>
                    <a:p>
                      <a:r>
                        <a:rPr lang="en-AU" sz="1900"/>
                        <a:t>1pm, Friday 7 July 2023</a:t>
                      </a:r>
                      <a:endParaRPr lang="en-AU" sz="1900">
                        <a:latin typeface="Arial" panose="020B0604020202020204" pitchFamily="34" charset="0"/>
                        <a:cs typeface="Arial" panose="020B0604020202020204" pitchFamily="34" charset="0"/>
                      </a:endParaRPr>
                    </a:p>
                  </a:txBody>
                  <a:tcPr marL="98113" marR="98113" marT="49057" marB="49057"/>
                </a:tc>
                <a:extLst>
                  <a:ext uri="{0D108BD9-81ED-4DB2-BD59-A6C34878D82A}">
                    <a16:rowId xmlns:a16="http://schemas.microsoft.com/office/drawing/2014/main" val="676106594"/>
                  </a:ext>
                </a:extLst>
              </a:tr>
              <a:tr h="431698">
                <a:tc>
                  <a:txBody>
                    <a:bodyPr/>
                    <a:lstStyle/>
                    <a:p>
                      <a:pPr marL="0" marR="0" lvl="0" indent="0" algn="l" rtl="0" eaLnBrk="1" fontAlgn="auto" latinLnBrk="0" hangingPunct="1">
                        <a:lnSpc>
                          <a:spcPct val="100000"/>
                        </a:lnSpc>
                        <a:spcBef>
                          <a:spcPts val="0"/>
                        </a:spcBef>
                        <a:spcAft>
                          <a:spcPts val="0"/>
                        </a:spcAft>
                        <a:buClrTx/>
                        <a:buSzTx/>
                        <a:buFontTx/>
                        <a:buNone/>
                      </a:pPr>
                      <a:r>
                        <a:rPr lang="en-AU" sz="1900" b="1"/>
                        <a:t>Approval of projects </a:t>
                      </a:r>
                      <a:endParaRPr lang="en-AU" sz="1900" b="1">
                        <a:latin typeface="Arial"/>
                        <a:cs typeface="Arial"/>
                      </a:endParaRPr>
                    </a:p>
                  </a:txBody>
                  <a:tcPr marL="98113" marR="98113" marT="49057" marB="49057"/>
                </a:tc>
                <a:tc>
                  <a:txBody>
                    <a:bodyPr/>
                    <a:lstStyle/>
                    <a:p>
                      <a:r>
                        <a:rPr lang="en-AU" sz="1900"/>
                        <a:t>From October 2023</a:t>
                      </a:r>
                      <a:endParaRPr lang="en-AU" sz="1900">
                        <a:latin typeface="Arial" panose="020B0604020202020204" pitchFamily="34" charset="0"/>
                        <a:cs typeface="Arial" panose="020B0604020202020204" pitchFamily="34" charset="0"/>
                      </a:endParaRPr>
                    </a:p>
                  </a:txBody>
                  <a:tcPr marL="98113" marR="98113" marT="49057" marB="49057"/>
                </a:tc>
                <a:extLst>
                  <a:ext uri="{0D108BD9-81ED-4DB2-BD59-A6C34878D82A}">
                    <a16:rowId xmlns:a16="http://schemas.microsoft.com/office/drawing/2014/main" val="1359685133"/>
                  </a:ext>
                </a:extLst>
              </a:tr>
              <a:tr h="431698">
                <a:tc>
                  <a:txBody>
                    <a:bodyPr/>
                    <a:lstStyle/>
                    <a:p>
                      <a:pPr algn="l"/>
                      <a:r>
                        <a:rPr lang="en-AU" sz="1900" b="1"/>
                        <a:t>Announcement of approved projects</a:t>
                      </a:r>
                      <a:endParaRPr lang="en-AU" sz="1900" b="1">
                        <a:latin typeface="Arial" panose="020B0604020202020204" pitchFamily="34" charset="0"/>
                        <a:cs typeface="Arial" panose="020B0604020202020204" pitchFamily="34" charset="0"/>
                      </a:endParaRPr>
                    </a:p>
                  </a:txBody>
                  <a:tcPr marL="98113" marR="98113" marT="49057" marB="49057"/>
                </a:tc>
                <a:tc>
                  <a:txBody>
                    <a:bodyPr/>
                    <a:lstStyle/>
                    <a:p>
                      <a:r>
                        <a:rPr lang="en-AU" sz="1900">
                          <a:latin typeface="Arial" panose="020B0604020202020204" pitchFamily="34" charset="0"/>
                          <a:cs typeface="Arial" panose="020B0604020202020204" pitchFamily="34" charset="0"/>
                        </a:rPr>
                        <a:t>From November 2023</a:t>
                      </a:r>
                    </a:p>
                  </a:txBody>
                  <a:tcPr marL="98113" marR="98113" marT="49057" marB="49057"/>
                </a:tc>
                <a:extLst>
                  <a:ext uri="{0D108BD9-81ED-4DB2-BD59-A6C34878D82A}">
                    <a16:rowId xmlns:a16="http://schemas.microsoft.com/office/drawing/2014/main" val="3210923620"/>
                  </a:ext>
                </a:extLst>
              </a:tr>
              <a:tr h="726037">
                <a:tc>
                  <a:txBody>
                    <a:bodyPr/>
                    <a:lstStyle/>
                    <a:p>
                      <a:pPr algn="l"/>
                      <a:r>
                        <a:rPr lang="en-AU" sz="1900" b="1"/>
                        <a:t>Funding Agreements entered into by successful applicants</a:t>
                      </a:r>
                      <a:endParaRPr lang="en-AU" sz="1900" b="1">
                        <a:latin typeface="Arial" panose="020B0604020202020204" pitchFamily="34" charset="0"/>
                        <a:cs typeface="Arial" panose="020B0604020202020204" pitchFamily="34" charset="0"/>
                      </a:endParaRPr>
                    </a:p>
                  </a:txBody>
                  <a:tcPr marL="98113" marR="98113" marT="49057" marB="49057"/>
                </a:tc>
                <a:tc>
                  <a:txBody>
                    <a:bodyPr/>
                    <a:lstStyle/>
                    <a:p>
                      <a:r>
                        <a:rPr lang="en-AU" sz="1900">
                          <a:latin typeface="Arial" panose="020B0604020202020204" pitchFamily="34" charset="0"/>
                          <a:cs typeface="Arial" panose="020B0604020202020204" pitchFamily="34" charset="0"/>
                        </a:rPr>
                        <a:t>From November 2023</a:t>
                      </a:r>
                    </a:p>
                  </a:txBody>
                  <a:tcPr marL="98113" marR="98113" marT="49057" marB="49057"/>
                </a:tc>
                <a:extLst>
                  <a:ext uri="{0D108BD9-81ED-4DB2-BD59-A6C34878D82A}">
                    <a16:rowId xmlns:a16="http://schemas.microsoft.com/office/drawing/2014/main" val="1996754578"/>
                  </a:ext>
                </a:extLst>
              </a:tr>
              <a:tr h="431698">
                <a:tc>
                  <a:txBody>
                    <a:bodyPr/>
                    <a:lstStyle/>
                    <a:p>
                      <a:pPr algn="l"/>
                      <a:r>
                        <a:rPr lang="en-AU" sz="1900" b="1"/>
                        <a:t>Projects Commence</a:t>
                      </a:r>
                      <a:endParaRPr lang="en-AU" sz="1900" b="1">
                        <a:latin typeface="Arial" panose="020B0604020202020204" pitchFamily="34" charset="0"/>
                        <a:cs typeface="Arial" panose="020B0604020202020204" pitchFamily="34" charset="0"/>
                      </a:endParaRPr>
                    </a:p>
                  </a:txBody>
                  <a:tcPr marL="98113" marR="98113" marT="49057" marB="49057"/>
                </a:tc>
                <a:tc>
                  <a:txBody>
                    <a:bodyPr/>
                    <a:lstStyle/>
                    <a:p>
                      <a:r>
                        <a:rPr lang="en-AU" sz="1900">
                          <a:latin typeface="Arial" panose="020B0604020202020204" pitchFamily="34" charset="0"/>
                          <a:cs typeface="Arial" panose="020B0604020202020204" pitchFamily="34" charset="0"/>
                        </a:rPr>
                        <a:t>From November 2023</a:t>
                      </a:r>
                    </a:p>
                  </a:txBody>
                  <a:tcPr marL="98113" marR="98113" marT="49057" marB="49057"/>
                </a:tc>
                <a:extLst>
                  <a:ext uri="{0D108BD9-81ED-4DB2-BD59-A6C34878D82A}">
                    <a16:rowId xmlns:a16="http://schemas.microsoft.com/office/drawing/2014/main" val="1769812504"/>
                  </a:ext>
                </a:extLst>
              </a:tr>
            </a:tbl>
          </a:graphicData>
        </a:graphic>
      </p:graphicFrame>
      <p:pic>
        <p:nvPicPr>
          <p:cNvPr id="16" name="Audio 15">
            <a:hlinkClick r:id="" action="ppaction://media"/>
            <a:extLst>
              <a:ext uri="{FF2B5EF4-FFF2-40B4-BE49-F238E27FC236}">
                <a16:creationId xmlns:a16="http://schemas.microsoft.com/office/drawing/2014/main" id="{E961383E-B214-7373-42D4-BFBD33FEF84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97921823"/>
      </p:ext>
    </p:extLst>
  </p:cSld>
  <p:clrMapOvr>
    <a:masterClrMapping/>
  </p:clrMapOvr>
  <mc:AlternateContent xmlns:mc="http://schemas.openxmlformats.org/markup-compatibility/2006">
    <mc:Choice xmlns:p14="http://schemas.microsoft.com/office/powerpoint/2010/main" Requires="p14">
      <p:transition spd="slow" p14:dur="2000" advTm="30054"/>
    </mc:Choice>
    <mc:Fallback>
      <p:transition spd="slow" advTm="30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81A0ED4-25C4-4236-B0FA-0F7F5023D985}"/>
              </a:ext>
            </a:extLst>
          </p:cNvPr>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l="21798" r="21798"/>
          <a:stretch/>
        </p:blipFill>
        <p:spPr>
          <a:xfrm>
            <a:off x="-11113" y="0"/>
            <a:ext cx="5802313" cy="6858000"/>
          </a:xfrm>
        </p:spPr>
      </p:pic>
      <p:sp>
        <p:nvSpPr>
          <p:cNvPr id="5" name="Content Placeholder 4"/>
          <p:cNvSpPr>
            <a:spLocks noGrp="1"/>
          </p:cNvSpPr>
          <p:nvPr>
            <p:ph idx="4294967295"/>
          </p:nvPr>
        </p:nvSpPr>
        <p:spPr>
          <a:xfrm>
            <a:off x="6099517" y="960192"/>
            <a:ext cx="5642025" cy="5715655"/>
          </a:xfrm>
          <a:prstGeom prst="rect">
            <a:avLst/>
          </a:prstGeom>
        </p:spPr>
        <p:txBody>
          <a:bodyPr lIns="91440" tIns="45720" rIns="91440" bIns="45720" anchor="t">
            <a:normAutofit/>
          </a:bodyPr>
          <a:lstStyle/>
          <a:p>
            <a:pPr marL="0" marR="0" lvl="0" indent="0" defTabSz="457200" rtl="0" eaLnBrk="1" fontAlgn="auto" latinLnBrk="0" hangingPunct="1">
              <a:spcBef>
                <a:spcPts val="0"/>
              </a:spcBef>
              <a:spcAft>
                <a:spcPts val="0"/>
              </a:spcAft>
              <a:buClrTx/>
              <a:buSzTx/>
              <a:buFontTx/>
              <a:buNone/>
              <a:tabLst/>
              <a:defRPr/>
            </a:pPr>
            <a:endParaRPr kumimoji="0" lang="en-US" b="0" i="0" u="sng" strike="noStrike" kern="1200" cap="none" spc="0" normalizeH="0" baseline="0" noProof="0">
              <a:ln>
                <a:noFill/>
              </a:ln>
              <a:effectLst/>
              <a:uLnTx/>
              <a:uFillTx/>
            </a:endParaRPr>
          </a:p>
          <a:p>
            <a:pPr marL="0" marR="0" lvl="0" indent="0" defTabSz="457200" rtl="0" eaLnBrk="1" fontAlgn="auto" latinLnBrk="0" hangingPunct="1">
              <a:spcBef>
                <a:spcPts val="0"/>
              </a:spcBef>
              <a:spcAft>
                <a:spcPts val="0"/>
              </a:spcAft>
              <a:buClrTx/>
              <a:buSzTx/>
              <a:buFontTx/>
              <a:buNone/>
              <a:tabLst/>
              <a:defRPr/>
            </a:pPr>
            <a:r>
              <a:rPr kumimoji="0" lang="en-US" b="0" i="0" strike="noStrike" kern="1200" cap="none" spc="0" normalizeH="0" baseline="0" noProof="0">
                <a:ln>
                  <a:noFill/>
                </a:ln>
                <a:effectLst/>
                <a:uLnTx/>
                <a:uFillTx/>
              </a:rPr>
              <a:t>Potential applicants are encouraged to talk to your local </a:t>
            </a:r>
            <a:r>
              <a:rPr lang="en-US"/>
              <a:t>Football NSW or Northern NSW Football development officer.</a:t>
            </a:r>
            <a:endParaRPr kumimoji="0" lang="en-US" b="0" i="0" strike="noStrike" kern="1200" cap="none" spc="0" normalizeH="0" baseline="0" noProof="0">
              <a:ln>
                <a:noFill/>
              </a:ln>
              <a:effectLst/>
              <a:uLnTx/>
              <a:uFillTx/>
            </a:endParaRPr>
          </a:p>
          <a:p>
            <a:pPr marL="0" marR="0" lvl="0" indent="0" defTabSz="4572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effectLst/>
              <a:uLnTx/>
              <a:uFillTx/>
            </a:endParaRPr>
          </a:p>
          <a:p>
            <a:pPr marL="0" marR="0" lvl="0" indent="0" defTabSz="4572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effectLst/>
              <a:uLnTx/>
              <a:uFillTx/>
            </a:endParaRPr>
          </a:p>
          <a:p>
            <a:pPr marL="0" marR="0" lvl="0" indent="0" defTabSz="457200" rtl="0" eaLnBrk="1" fontAlgn="auto" latinLnBrk="0" hangingPunct="1">
              <a:spcBef>
                <a:spcPts val="0"/>
              </a:spcBef>
              <a:spcAft>
                <a:spcPts val="0"/>
              </a:spcAft>
              <a:buClrTx/>
              <a:buSzTx/>
              <a:buFontTx/>
              <a:buNone/>
              <a:tabLst/>
              <a:defRPr/>
            </a:pPr>
            <a:r>
              <a:rPr kumimoji="0" lang="en-US" b="0" i="0" u="none" strike="noStrike" kern="1200" cap="none" spc="0" normalizeH="0" baseline="0" noProof="0">
                <a:ln>
                  <a:noFill/>
                </a:ln>
                <a:effectLst/>
                <a:uLnTx/>
                <a:uFillTx/>
              </a:rPr>
              <a:t>For technical assistance with your application, please contact the Office of Sport:</a:t>
            </a:r>
          </a:p>
          <a:p>
            <a:pPr marL="0" marR="0" lvl="0" indent="0" defTabSz="457200" rtl="0" eaLnBrk="1" fontAlgn="auto" latinLnBrk="0" hangingPunct="1">
              <a:spcBef>
                <a:spcPts val="0"/>
              </a:spcBef>
              <a:spcAft>
                <a:spcPts val="0"/>
              </a:spcAft>
              <a:buClrTx/>
              <a:buSzTx/>
              <a:buFontTx/>
              <a:buNone/>
              <a:tabLst/>
              <a:defRPr/>
            </a:pPr>
            <a:r>
              <a:rPr kumimoji="0" lang="en-US" b="0" i="0" u="none" strike="noStrike" kern="1200" cap="none" spc="0" normalizeH="0" baseline="0" noProof="0">
                <a:ln>
                  <a:noFill/>
                </a:ln>
                <a:effectLst/>
                <a:uLnTx/>
                <a:uFillTx/>
              </a:rPr>
              <a:t>Phone: 13 13 02 Email: </a:t>
            </a:r>
            <a:r>
              <a:rPr kumimoji="0" lang="en-US" b="0" i="0" u="sng" strike="noStrike" kern="1200" cap="none" spc="0" normalizeH="0" baseline="0" noProof="0">
                <a:ln>
                  <a:noFill/>
                </a:ln>
                <a:effectLst/>
                <a:uLnTx/>
                <a:uFillTx/>
                <a:hlinkClick r:id="rId7"/>
              </a:rPr>
              <a:t>grantsunit@sport.nsw.gov.au</a:t>
            </a:r>
            <a:endParaRPr lang="en-US" u="sng"/>
          </a:p>
          <a:p>
            <a:pPr marL="0" marR="0" lvl="0" indent="0" defTabSz="4572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effectLst/>
              <a:uLnTx/>
              <a:uFillTx/>
            </a:endParaRPr>
          </a:p>
          <a:p>
            <a:pPr marL="0" marR="0" lvl="0" indent="0" defTabSz="4572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effectLst/>
              <a:uLnTx/>
              <a:uFillTx/>
            </a:endParaRPr>
          </a:p>
          <a:p>
            <a:pPr marL="0" marR="0" lvl="0" indent="0" defTabSz="457200" rtl="0" eaLnBrk="1" fontAlgn="auto" latinLnBrk="0" hangingPunct="1">
              <a:spcBef>
                <a:spcPts val="0"/>
              </a:spcBef>
              <a:spcAft>
                <a:spcPts val="0"/>
              </a:spcAft>
              <a:buClrTx/>
              <a:buSzTx/>
              <a:buNone/>
              <a:tabLst/>
              <a:defRPr/>
            </a:pPr>
            <a:r>
              <a:rPr kumimoji="0" lang="en-US" b="0" i="0" u="none" strike="noStrike" kern="1200" cap="none" spc="0" normalizeH="0" baseline="0" noProof="0">
                <a:ln>
                  <a:noFill/>
                </a:ln>
                <a:effectLst/>
                <a:uLnTx/>
                <a:uFillTx/>
              </a:rPr>
              <a:t>Further information can be found on the Office of Sport website including the Program Guidelines, FAQs and </a:t>
            </a:r>
            <a:r>
              <a:rPr lang="en-US"/>
              <a:t>in </a:t>
            </a:r>
            <a:r>
              <a:rPr kumimoji="0" lang="en-US" b="0" i="0" u="none" strike="noStrike" kern="1200" cap="none" spc="0" normalizeH="0" baseline="0" noProof="0">
                <a:ln>
                  <a:noFill/>
                </a:ln>
                <a:effectLst/>
                <a:uLnTx/>
                <a:uFillTx/>
              </a:rPr>
              <a:t>the Program </a:t>
            </a:r>
            <a:r>
              <a:rPr kumimoji="0" lang="en-US" b="0" i="0" u="none" strike="noStrike" kern="1200" cap="none" spc="0" normalizeH="0" baseline="0" noProof="0" err="1">
                <a:ln>
                  <a:noFill/>
                </a:ln>
                <a:effectLst/>
                <a:uLnTx/>
                <a:uFillTx/>
              </a:rPr>
              <a:t>SmartyGrants</a:t>
            </a:r>
            <a:r>
              <a:rPr kumimoji="0" lang="en-US" b="0" i="0" u="none" strike="noStrike" kern="1200" cap="none" spc="0" normalizeH="0" baseline="0" noProof="0">
                <a:ln>
                  <a:noFill/>
                </a:ln>
                <a:effectLst/>
                <a:uLnTx/>
                <a:uFillTx/>
              </a:rPr>
              <a:t> online system.</a:t>
            </a:r>
          </a:p>
        </p:txBody>
      </p:sp>
      <p:sp>
        <p:nvSpPr>
          <p:cNvPr id="4" name="Title 3"/>
          <p:cNvSpPr>
            <a:spLocks noGrp="1"/>
          </p:cNvSpPr>
          <p:nvPr>
            <p:ph type="title" idx="4294967295"/>
          </p:nvPr>
        </p:nvSpPr>
        <p:spPr>
          <a:xfrm>
            <a:off x="6092031" y="419715"/>
            <a:ext cx="5564187" cy="539750"/>
          </a:xfrm>
          <a:prstGeom prst="rect">
            <a:avLst/>
          </a:prstGeom>
        </p:spPr>
        <p:txBody>
          <a:bodyPr/>
          <a:lstStyle/>
          <a:p>
            <a:r>
              <a:rPr lang="en-AU"/>
              <a:t>Contact Information</a:t>
            </a:r>
          </a:p>
        </p:txBody>
      </p:sp>
      <p:pic>
        <p:nvPicPr>
          <p:cNvPr id="2" name="Audio 1">
            <a:hlinkClick r:id="" action="ppaction://media"/>
            <a:extLst>
              <a:ext uri="{FF2B5EF4-FFF2-40B4-BE49-F238E27FC236}">
                <a16:creationId xmlns:a16="http://schemas.microsoft.com/office/drawing/2014/main" id="{4B4AAC4F-B89B-6DC5-91F7-F42BB9EB0C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32816889"/>
      </p:ext>
    </p:extLst>
  </p:cSld>
  <p:clrMapOvr>
    <a:masterClrMapping/>
  </p:clrMapOvr>
  <mc:AlternateContent xmlns:mc="http://schemas.openxmlformats.org/markup-compatibility/2006">
    <mc:Choice xmlns:p14="http://schemas.microsoft.com/office/powerpoint/2010/main" Requires="p14">
      <p:transition spd="med" p14:dur="700" advTm="33499">
        <p:fade/>
      </p:transition>
    </mc:Choice>
    <mc:Fallback>
      <p:transition spd="med" advTm="334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6950BFC3-D8DA-4A85-94F7-54DA5524770B}">
      <p188:commentRel xmlns:p188="http://schemas.microsoft.com/office/powerpoint/2018/8/main" r:id="rId5"/>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196839-E670-4C0C-B7B2-D9B9B07E5B34}"/>
              </a:ext>
            </a:extLst>
          </p:cNvPr>
          <p:cNvSpPr>
            <a:spLocks noGrp="1"/>
          </p:cNvSpPr>
          <p:nvPr>
            <p:ph type="ctrTitle"/>
          </p:nvPr>
        </p:nvSpPr>
        <p:spPr>
          <a:xfrm>
            <a:off x="360000" y="360000"/>
            <a:ext cx="10741897" cy="2387600"/>
          </a:xfrm>
        </p:spPr>
        <p:txBody>
          <a:bodyPr anchor="t">
            <a:normAutofit/>
          </a:bodyPr>
          <a:lstStyle/>
          <a:p>
            <a:r>
              <a:rPr lang="en-AU"/>
              <a:t>Thank You</a:t>
            </a:r>
          </a:p>
        </p:txBody>
      </p:sp>
      <p:sp>
        <p:nvSpPr>
          <p:cNvPr id="5" name="Subtitle 4">
            <a:extLst>
              <a:ext uri="{FF2B5EF4-FFF2-40B4-BE49-F238E27FC236}">
                <a16:creationId xmlns:a16="http://schemas.microsoft.com/office/drawing/2014/main" id="{1F435C7B-AD7D-4007-B69F-15BAD3F2F32B}"/>
              </a:ext>
            </a:extLst>
          </p:cNvPr>
          <p:cNvSpPr>
            <a:spLocks noGrp="1"/>
          </p:cNvSpPr>
          <p:nvPr>
            <p:ph type="body" sz="quarter" idx="11"/>
          </p:nvPr>
        </p:nvSpPr>
        <p:spPr>
          <a:xfrm>
            <a:off x="357130" y="3429000"/>
            <a:ext cx="7887110" cy="1089858"/>
          </a:xfrm>
        </p:spPr>
        <p:txBody>
          <a:bodyPr>
            <a:noAutofit/>
          </a:bodyPr>
          <a:lstStyle/>
          <a:p>
            <a:pPr>
              <a:spcAft>
                <a:spcPts val="600"/>
              </a:spcAft>
            </a:pPr>
            <a:r>
              <a:rPr lang="en-AU" sz="3600" b="1"/>
              <a:t>Enquiries</a:t>
            </a:r>
            <a:br>
              <a:rPr lang="en-AU" sz="3600" b="1">
                <a:solidFill>
                  <a:srgbClr val="F3E2E6"/>
                </a:solidFill>
              </a:rPr>
            </a:br>
            <a:endParaRPr lang="en-AU" sz="3600">
              <a:solidFill>
                <a:srgbClr val="F3E2E6"/>
              </a:solidFill>
            </a:endParaRPr>
          </a:p>
        </p:txBody>
      </p:sp>
      <p:sp>
        <p:nvSpPr>
          <p:cNvPr id="8" name="TextBox 7">
            <a:extLst>
              <a:ext uri="{FF2B5EF4-FFF2-40B4-BE49-F238E27FC236}">
                <a16:creationId xmlns:a16="http://schemas.microsoft.com/office/drawing/2014/main" id="{D6C4F2D3-8BBA-4CCF-97DF-D8A9627731B3}"/>
              </a:ext>
            </a:extLst>
          </p:cNvPr>
          <p:cNvSpPr txBox="1"/>
          <p:nvPr/>
        </p:nvSpPr>
        <p:spPr>
          <a:xfrm>
            <a:off x="224395" y="4311243"/>
            <a:ext cx="7440560" cy="830997"/>
          </a:xfrm>
          <a:prstGeom prst="rect">
            <a:avLst/>
          </a:prstGeom>
          <a:noFill/>
        </p:spPr>
        <p:txBody>
          <a:bodyPr wrap="square">
            <a:spAutoFit/>
          </a:bodyPr>
          <a:lstStyle/>
          <a:p>
            <a:r>
              <a:rPr lang="en-AU" sz="2400">
                <a:solidFill>
                  <a:srgbClr val="F3E2E6"/>
                </a:solidFill>
              </a:rPr>
              <a:t>Email:   	</a:t>
            </a:r>
            <a:r>
              <a:rPr lang="en-AU" sz="2400" u="sng">
                <a:solidFill>
                  <a:srgbClr val="F3E2E6"/>
                </a:solidFill>
              </a:rPr>
              <a:t>grantsunit@sport.nsw.gov.au</a:t>
            </a:r>
            <a:br>
              <a:rPr lang="en-AU" sz="2400">
                <a:solidFill>
                  <a:srgbClr val="F3E2E6"/>
                </a:solidFill>
              </a:rPr>
            </a:br>
            <a:r>
              <a:rPr lang="en-AU" sz="2400">
                <a:solidFill>
                  <a:srgbClr val="F3E2E6"/>
                </a:solidFill>
              </a:rPr>
              <a:t>Phone: 	13 13 02</a:t>
            </a:r>
            <a:endParaRPr lang="en-AU"/>
          </a:p>
        </p:txBody>
      </p:sp>
    </p:spTree>
    <p:extLst>
      <p:ext uri="{BB962C8B-B14F-4D97-AF65-F5344CB8AC3E}">
        <p14:creationId xmlns:p14="http://schemas.microsoft.com/office/powerpoint/2010/main" val="2215432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4316C76B-EB4C-471F-BA83-22A599244D59}"/>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6815" b="16815"/>
          <a:stretch/>
        </p:blipFill>
        <p:spPr>
          <a:xfrm>
            <a:off x="0" y="0"/>
            <a:ext cx="12192000" cy="2965938"/>
          </a:xfrm>
        </p:spPr>
      </p:pic>
      <p:sp>
        <p:nvSpPr>
          <p:cNvPr id="4" name="Title 3"/>
          <p:cNvSpPr>
            <a:spLocks noGrp="1"/>
          </p:cNvSpPr>
          <p:nvPr>
            <p:ph type="title"/>
          </p:nvPr>
        </p:nvSpPr>
        <p:spPr>
          <a:xfrm>
            <a:off x="435023" y="3284984"/>
            <a:ext cx="11306173" cy="540310"/>
          </a:xfrm>
        </p:spPr>
        <p:txBody>
          <a:bodyPr/>
          <a:lstStyle/>
          <a:p>
            <a:r>
              <a:rPr lang="en-AU">
                <a:solidFill>
                  <a:schemeClr val="accent1">
                    <a:lumMod val="75000"/>
                  </a:schemeClr>
                </a:solidFill>
              </a:rPr>
              <a:t>Acknowledgement of Country</a:t>
            </a:r>
          </a:p>
        </p:txBody>
      </p:sp>
      <p:sp>
        <p:nvSpPr>
          <p:cNvPr id="3" name="Content Placeholder 2">
            <a:extLst>
              <a:ext uri="{FF2B5EF4-FFF2-40B4-BE49-F238E27FC236}">
                <a16:creationId xmlns:a16="http://schemas.microsoft.com/office/drawing/2014/main" id="{1741A808-4E1E-44D5-B257-214760D0EFC0}"/>
              </a:ext>
            </a:extLst>
          </p:cNvPr>
          <p:cNvSpPr>
            <a:spLocks noGrp="1"/>
          </p:cNvSpPr>
          <p:nvPr>
            <p:ph idx="1"/>
          </p:nvPr>
        </p:nvSpPr>
        <p:spPr>
          <a:xfrm>
            <a:off x="435765" y="4144340"/>
            <a:ext cx="9048466" cy="1902786"/>
          </a:xfrm>
        </p:spPr>
        <p:txBody>
          <a:bodyPr/>
          <a:lstStyle/>
          <a:p>
            <a:pPr marL="0" indent="0">
              <a:buNone/>
            </a:pPr>
            <a:r>
              <a:rPr lang="en-US" sz="2400"/>
              <a:t>The Office of Sport acknowledges the Aboriginal people, the Traditional Custodians of this land, and pays respect to our Aboriginal Elders – past, present and emerging.</a:t>
            </a:r>
            <a:endParaRPr lang="en-AU" sz="2400"/>
          </a:p>
        </p:txBody>
      </p:sp>
      <p:pic>
        <p:nvPicPr>
          <p:cNvPr id="2" name="Audio 1">
            <a:hlinkClick r:id="" action="ppaction://media"/>
            <a:extLst>
              <a:ext uri="{FF2B5EF4-FFF2-40B4-BE49-F238E27FC236}">
                <a16:creationId xmlns:a16="http://schemas.microsoft.com/office/drawing/2014/main" id="{915AAC0E-03BD-D72B-34F6-96749C9D59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60481843"/>
      </p:ext>
    </p:extLst>
  </p:cSld>
  <p:clrMapOvr>
    <a:masterClrMapping/>
  </p:clrMapOvr>
  <mc:AlternateContent xmlns:mc="http://schemas.openxmlformats.org/markup-compatibility/2006">
    <mc:Choice xmlns:p14="http://schemas.microsoft.com/office/powerpoint/2010/main" Requires="p14">
      <p:transition spd="med" p14:dur="700" advTm="21373">
        <p:fade/>
      </p:transition>
    </mc:Choice>
    <mc:Fallback>
      <p:transition spd="med" advTm="213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9A6330CB-914F-9046-AA52-C139274C4194}"/>
              </a:ext>
            </a:extLst>
          </p:cNvPr>
          <p:cNvSpPr txBox="1">
            <a:spLocks/>
          </p:cNvSpPr>
          <p:nvPr/>
        </p:nvSpPr>
        <p:spPr>
          <a:xfrm>
            <a:off x="360000" y="360000"/>
            <a:ext cx="9720000" cy="1009652"/>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400" b="1" kern="1200" cap="all" baseline="0">
                <a:solidFill>
                  <a:schemeClr val="accent4"/>
                </a:solidFill>
                <a:latin typeface="Arial" panose="020B0604020202020204" pitchFamily="34" charset="0"/>
                <a:ea typeface="+mj-ea"/>
                <a:cs typeface="+mj-cs"/>
              </a:defRPr>
            </a:lvl1pPr>
          </a:lstStyle>
          <a:p>
            <a:pPr defTabSz="914377">
              <a:spcAft>
                <a:spcPts val="600"/>
              </a:spcAft>
            </a:pPr>
            <a:r>
              <a:rPr lang="en-AU" sz="3600" b="0">
                <a:solidFill>
                  <a:schemeClr val="tx1"/>
                </a:solidFill>
                <a:latin typeface="+mn-lt"/>
              </a:rPr>
              <a:t>CONTENTS</a:t>
            </a:r>
          </a:p>
        </p:txBody>
      </p:sp>
      <p:sp>
        <p:nvSpPr>
          <p:cNvPr id="7" name="Content Placeholder 2">
            <a:extLst>
              <a:ext uri="{FF2B5EF4-FFF2-40B4-BE49-F238E27FC236}">
                <a16:creationId xmlns:a16="http://schemas.microsoft.com/office/drawing/2014/main" id="{CC9953C1-25F1-47A6-94D2-8184F8983EE0}"/>
              </a:ext>
            </a:extLst>
          </p:cNvPr>
          <p:cNvSpPr txBox="1">
            <a:spLocks/>
          </p:cNvSpPr>
          <p:nvPr/>
        </p:nvSpPr>
        <p:spPr>
          <a:xfrm>
            <a:off x="360000" y="1800000"/>
            <a:ext cx="5616000" cy="4351339"/>
          </a:xfrm>
          <a:prstGeom prst="rect">
            <a:avLst/>
          </a:prstGeom>
        </p:spPr>
        <p:txBody>
          <a:bodyPr vert="horz" lIns="0" tIns="0" rIns="0" bIns="0" rtlCol="0">
            <a:normAutofit/>
          </a:bodyPr>
          <a:lstStyle>
            <a:lvl1pPr marL="268288" indent="-268288" algn="l" defTabSz="914400" rtl="0" eaLnBrk="1" latinLnBrk="0" hangingPunct="1">
              <a:lnSpc>
                <a:spcPct val="100000"/>
              </a:lnSpc>
              <a:spcBef>
                <a:spcPts val="600"/>
              </a:spcBef>
              <a:buClr>
                <a:schemeClr val="accent4"/>
              </a:buClr>
              <a:buSzPct val="75000"/>
              <a:buFont typeface="Arial" panose="020B0604020202020204" pitchFamily="34" charset="0"/>
              <a:buChar char="►"/>
              <a:defRPr sz="1400" kern="1200">
                <a:solidFill>
                  <a:schemeClr val="tx1"/>
                </a:solidFill>
                <a:latin typeface="Arial" panose="020B0604020202020204" pitchFamily="34" charset="0"/>
                <a:ea typeface="+mn-ea"/>
                <a:cs typeface="+mn-cs"/>
              </a:defRPr>
            </a:lvl1pPr>
            <a:lvl2pPr marL="538163" indent="-269875" algn="l" defTabSz="914400" rtl="0" eaLnBrk="1" latinLnBrk="0" hangingPunct="1">
              <a:lnSpc>
                <a:spcPct val="100000"/>
              </a:lnSpc>
              <a:spcBef>
                <a:spcPts val="600"/>
              </a:spcBef>
              <a:buClr>
                <a:schemeClr val="accent1"/>
              </a:buClr>
              <a:buSzPct val="75000"/>
              <a:buFont typeface="Arial" panose="020B0604020202020204" pitchFamily="34" charset="0"/>
              <a:buChar char="►"/>
              <a:defRPr sz="1400" kern="1200">
                <a:solidFill>
                  <a:schemeClr val="tx1"/>
                </a:solidFill>
                <a:latin typeface="Arial" panose="020B0604020202020204" pitchFamily="34" charset="0"/>
                <a:ea typeface="+mn-ea"/>
                <a:cs typeface="+mn-cs"/>
              </a:defRPr>
            </a:lvl2pPr>
            <a:lvl3pPr marL="806450" indent="-268288" algn="l" defTabSz="914400" rtl="0" eaLnBrk="1" latinLnBrk="0" hangingPunct="1">
              <a:lnSpc>
                <a:spcPct val="100000"/>
              </a:lnSpc>
              <a:spcBef>
                <a:spcPts val="600"/>
              </a:spcBef>
              <a:buClr>
                <a:schemeClr val="accent2"/>
              </a:buClr>
              <a:buSzPct val="75000"/>
              <a:buFont typeface="Arial" panose="020B0604020202020204" pitchFamily="34" charset="0"/>
              <a:buChar char="►"/>
              <a:defRPr sz="14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600"/>
              </a:spcAft>
              <a:buClrTx/>
              <a:buSzPct val="100000"/>
              <a:buFont typeface="Arial" panose="020B0604020202020204" pitchFamily="34" charset="0"/>
              <a:buChar char="•"/>
            </a:pPr>
            <a:r>
              <a:rPr lang="en-AU" sz="2000"/>
              <a:t>Program overview </a:t>
            </a:r>
          </a:p>
          <a:p>
            <a:pPr defTabSz="914377">
              <a:spcBef>
                <a:spcPts val="0"/>
              </a:spcBef>
              <a:spcAft>
                <a:spcPts val="600"/>
              </a:spcAft>
              <a:buClrTx/>
              <a:buSzPct val="100000"/>
              <a:buFont typeface="Arial" panose="020B0604020202020204" pitchFamily="34" charset="0"/>
              <a:buChar char="•"/>
            </a:pPr>
            <a:r>
              <a:rPr lang="en-AU" sz="2000"/>
              <a:t>Program objectives</a:t>
            </a:r>
          </a:p>
          <a:p>
            <a:pPr defTabSz="914377">
              <a:spcBef>
                <a:spcPts val="0"/>
              </a:spcBef>
              <a:spcAft>
                <a:spcPts val="600"/>
              </a:spcAft>
              <a:buClrTx/>
              <a:buSzPct val="100000"/>
              <a:buFont typeface="Arial" panose="020B0604020202020204" pitchFamily="34" charset="0"/>
              <a:buChar char="•"/>
            </a:pPr>
            <a:r>
              <a:rPr lang="en-AU" sz="2000"/>
              <a:t>Eligible applicants</a:t>
            </a:r>
          </a:p>
          <a:p>
            <a:pPr defTabSz="914377">
              <a:spcBef>
                <a:spcPts val="0"/>
              </a:spcBef>
              <a:spcAft>
                <a:spcPts val="600"/>
              </a:spcAft>
              <a:buClrTx/>
              <a:buSzPct val="100000"/>
              <a:buFont typeface="Arial" panose="020B0604020202020204" pitchFamily="34" charset="0"/>
              <a:buChar char="•"/>
            </a:pPr>
            <a:r>
              <a:rPr lang="en-AU" sz="2000"/>
              <a:t>Projects costs &amp; ineligible project costs</a:t>
            </a:r>
          </a:p>
          <a:p>
            <a:pPr defTabSz="914377">
              <a:spcBef>
                <a:spcPts val="0"/>
              </a:spcBef>
              <a:spcAft>
                <a:spcPts val="600"/>
              </a:spcAft>
              <a:buClrTx/>
              <a:buSzPct val="100000"/>
              <a:buFont typeface="Arial" panose="020B0604020202020204" pitchFamily="34" charset="0"/>
              <a:buChar char="•"/>
            </a:pPr>
            <a:r>
              <a:rPr lang="en-AU" sz="2000"/>
              <a:t>Key considerations for your application</a:t>
            </a:r>
          </a:p>
          <a:p>
            <a:pPr defTabSz="914377">
              <a:spcBef>
                <a:spcPts val="0"/>
              </a:spcBef>
              <a:spcAft>
                <a:spcPts val="600"/>
              </a:spcAft>
              <a:buClrTx/>
              <a:buSzPct val="100000"/>
              <a:buFont typeface="Arial" panose="020B0604020202020204" pitchFamily="34" charset="0"/>
              <a:buChar char="•"/>
            </a:pPr>
            <a:r>
              <a:rPr lang="en-AU" sz="2000"/>
              <a:t>Required documents</a:t>
            </a:r>
          </a:p>
          <a:p>
            <a:pPr defTabSz="914377">
              <a:spcBef>
                <a:spcPts val="0"/>
              </a:spcBef>
              <a:spcAft>
                <a:spcPts val="600"/>
              </a:spcAft>
              <a:buClrTx/>
              <a:buSzPct val="100000"/>
              <a:buFont typeface="Arial" panose="020B0604020202020204" pitchFamily="34" charset="0"/>
              <a:buChar char="•"/>
            </a:pPr>
            <a:r>
              <a:rPr lang="en-AU" sz="2000"/>
              <a:t>Application process</a:t>
            </a:r>
          </a:p>
          <a:p>
            <a:pPr defTabSz="914377">
              <a:spcBef>
                <a:spcPts val="0"/>
              </a:spcBef>
              <a:spcAft>
                <a:spcPts val="600"/>
              </a:spcAft>
              <a:buClrTx/>
              <a:buSzPct val="100000"/>
              <a:buFont typeface="Arial" panose="020B0604020202020204" pitchFamily="34" charset="0"/>
              <a:buChar char="•"/>
            </a:pPr>
            <a:r>
              <a:rPr lang="en-AU" sz="2000"/>
              <a:t>Assessment criteria and process</a:t>
            </a:r>
          </a:p>
          <a:p>
            <a:pPr defTabSz="914377">
              <a:spcBef>
                <a:spcPts val="0"/>
              </a:spcBef>
              <a:spcAft>
                <a:spcPts val="600"/>
              </a:spcAft>
              <a:buClrTx/>
              <a:buSzPct val="100000"/>
              <a:buFont typeface="Arial" panose="020B0604020202020204" pitchFamily="34" charset="0"/>
              <a:buChar char="•"/>
            </a:pPr>
            <a:r>
              <a:rPr lang="en-AU" sz="2000"/>
              <a:t>Applications Timeline</a:t>
            </a:r>
          </a:p>
          <a:p>
            <a:pPr defTabSz="914377">
              <a:spcBef>
                <a:spcPts val="0"/>
              </a:spcBef>
              <a:spcAft>
                <a:spcPts val="600"/>
              </a:spcAft>
              <a:buClrTx/>
              <a:buSzPct val="100000"/>
              <a:buFont typeface="Arial" panose="020B0604020202020204" pitchFamily="34" charset="0"/>
              <a:buChar char="•"/>
            </a:pPr>
            <a:r>
              <a:rPr lang="en-AU" sz="2000"/>
              <a:t>Contact Information</a:t>
            </a:r>
          </a:p>
        </p:txBody>
      </p:sp>
      <p:pic>
        <p:nvPicPr>
          <p:cNvPr id="8" name="Picture Placeholder 7" descr="A group of people on a field&#10;&#10;Description automatically generated with medium confidence">
            <a:extLst>
              <a:ext uri="{FF2B5EF4-FFF2-40B4-BE49-F238E27FC236}">
                <a16:creationId xmlns:a16="http://schemas.microsoft.com/office/drawing/2014/main" id="{118D2F3B-7786-A385-A8FE-C0B52C642515}"/>
              </a:ext>
            </a:extLst>
          </p:cNvPr>
          <p:cNvPicPr>
            <a:picLocks noGrp="1" noChangeAspect="1"/>
          </p:cNvPicPr>
          <p:nvPr>
            <p:ph sz="half" idx="2"/>
          </p:nvPr>
        </p:nvPicPr>
        <p:blipFill rotWithShape="1">
          <a:blip r:embed="rId5">
            <a:extLst>
              <a:ext uri="{28A0092B-C50C-407E-A947-70E740481C1C}">
                <a14:useLocalDpi xmlns:a14="http://schemas.microsoft.com/office/drawing/2010/main" val="0"/>
              </a:ext>
            </a:extLst>
          </a:blip>
          <a:srcRect l="2004" r="11845" b="-1"/>
          <a:stretch/>
        </p:blipFill>
        <p:spPr>
          <a:xfrm>
            <a:off x="6038296" y="1662314"/>
            <a:ext cx="5793704" cy="4489026"/>
          </a:xfrm>
          <a:noFill/>
        </p:spPr>
      </p:pic>
      <p:sp>
        <p:nvSpPr>
          <p:cNvPr id="16" name="Footer Placeholder 4">
            <a:extLst>
              <a:ext uri="{FF2B5EF4-FFF2-40B4-BE49-F238E27FC236}">
                <a16:creationId xmlns:a16="http://schemas.microsoft.com/office/drawing/2014/main" id="{05BBCADB-6138-B49A-BBE0-B37271051BBC}"/>
              </a:ext>
            </a:extLst>
          </p:cNvPr>
          <p:cNvSpPr>
            <a:spLocks noGrp="1"/>
          </p:cNvSpPr>
          <p:nvPr>
            <p:ph type="ftr" sz="quarter" idx="11"/>
          </p:nvPr>
        </p:nvSpPr>
        <p:spPr>
          <a:xfrm>
            <a:off x="360000" y="6444000"/>
            <a:ext cx="6720000" cy="252000"/>
          </a:xfrm>
        </p:spPr>
        <p:txBody>
          <a:bodyPr vert="horz" lIns="0" tIns="0" rIns="0" bIns="0" rtlCol="0" anchor="t">
            <a:normAutofit/>
          </a:bodyPr>
          <a:lstStyle/>
          <a:p>
            <a:pPr>
              <a:spcAft>
                <a:spcPts val="600"/>
              </a:spcAft>
            </a:pPr>
            <a:r>
              <a:rPr lang="en-US"/>
              <a:t>Descriptor</a:t>
            </a:r>
            <a:endParaRPr lang="en-AU"/>
          </a:p>
        </p:txBody>
      </p:sp>
      <p:sp>
        <p:nvSpPr>
          <p:cNvPr id="18" name="Slide Number Placeholder 5">
            <a:extLst>
              <a:ext uri="{FF2B5EF4-FFF2-40B4-BE49-F238E27FC236}">
                <a16:creationId xmlns:a16="http://schemas.microsoft.com/office/drawing/2014/main" id="{18D3CE51-767A-3E46-98AF-F7864A6508E2}"/>
              </a:ext>
            </a:extLst>
          </p:cNvPr>
          <p:cNvSpPr>
            <a:spLocks noGrp="1"/>
          </p:cNvSpPr>
          <p:nvPr>
            <p:ph type="sldNum" sz="quarter" idx="12"/>
          </p:nvPr>
        </p:nvSpPr>
        <p:spPr>
          <a:xfrm>
            <a:off x="11317458" y="6516000"/>
            <a:ext cx="490542"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a:t>
            </a:fld>
            <a:endParaRPr lang="en-AU"/>
          </a:p>
        </p:txBody>
      </p:sp>
      <p:pic>
        <p:nvPicPr>
          <p:cNvPr id="4" name="Picture 3" descr="Logo, company name&#10;&#10;Description automatically generated">
            <a:extLst>
              <a:ext uri="{FF2B5EF4-FFF2-40B4-BE49-F238E27FC236}">
                <a16:creationId xmlns:a16="http://schemas.microsoft.com/office/drawing/2014/main" id="{3117D9A9-7E95-A656-BB2B-1CBDB2A121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1309" y="293302"/>
            <a:ext cx="1280816" cy="826716"/>
          </a:xfrm>
          <a:prstGeom prst="rect">
            <a:avLst/>
          </a:prstGeom>
        </p:spPr>
      </p:pic>
      <p:pic>
        <p:nvPicPr>
          <p:cNvPr id="6" name="Audio 5">
            <a:hlinkClick r:id="" action="ppaction://media"/>
            <a:extLst>
              <a:ext uri="{FF2B5EF4-FFF2-40B4-BE49-F238E27FC236}">
                <a16:creationId xmlns:a16="http://schemas.microsoft.com/office/drawing/2014/main" id="{42C93415-AFCA-F883-8209-3CF274A8A6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51616080"/>
      </p:ext>
    </p:extLst>
  </p:cSld>
  <p:clrMapOvr>
    <a:masterClrMapping/>
  </p:clrMapOvr>
  <mc:AlternateContent xmlns:mc="http://schemas.openxmlformats.org/markup-compatibility/2006">
    <mc:Choice xmlns:p14="http://schemas.microsoft.com/office/powerpoint/2010/main" Requires="p14">
      <p:transition spd="slow" p14:dur="2000" advTm="47832"/>
    </mc:Choice>
    <mc:Fallback>
      <p:transition spd="slow" advTm="47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BB0FFF4-AB8C-4A47-8C73-4433FDF70A10}"/>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21798" r="21798"/>
          <a:stretch/>
        </p:blipFill>
        <p:spPr>
          <a:xfrm>
            <a:off x="0" y="0"/>
            <a:ext cx="5802313" cy="6858000"/>
          </a:xfrm>
        </p:spPr>
      </p:pic>
      <p:sp>
        <p:nvSpPr>
          <p:cNvPr id="2" name="Picture Placeholder 1">
            <a:extLst>
              <a:ext uri="{FF2B5EF4-FFF2-40B4-BE49-F238E27FC236}">
                <a16:creationId xmlns:a16="http://schemas.microsoft.com/office/drawing/2014/main" id="{ECC10E22-68D7-465E-9395-73EE404AFE27}"/>
              </a:ext>
            </a:extLst>
          </p:cNvPr>
          <p:cNvSpPr>
            <a:spLocks noGrp="1"/>
          </p:cNvSpPr>
          <p:nvPr>
            <p:ph idx="4294967295"/>
          </p:nvPr>
        </p:nvSpPr>
        <p:spPr>
          <a:xfrm>
            <a:off x="6096000" y="1681317"/>
            <a:ext cx="5457614" cy="4800445"/>
          </a:xfrm>
          <a:prstGeom prst="rect">
            <a:avLst/>
          </a:prstGeom>
        </p:spPr>
        <p:txBody>
          <a:bodyPr lIns="0" tIns="0" rIns="0" bIns="0" anchor="t">
            <a:noAutofit/>
          </a:bodyPr>
          <a:lstStyle/>
          <a:p>
            <a:pPr>
              <a:lnSpc>
                <a:spcPct val="100000"/>
              </a:lnSpc>
              <a:spcAft>
                <a:spcPts val="600"/>
              </a:spcAft>
              <a:buSzPct val="100000"/>
            </a:pPr>
            <a:r>
              <a:rPr lang="en-AU"/>
              <a:t>The key objectives of the Participation Stream of the Fund are to:</a:t>
            </a:r>
          </a:p>
          <a:p>
            <a:pPr marL="342900" lvl="0" indent="-342900">
              <a:lnSpc>
                <a:spcPct val="100000"/>
              </a:lnSpc>
              <a:spcAft>
                <a:spcPts val="600"/>
              </a:spcAft>
              <a:buSzPct val="100000"/>
              <a:buFont typeface="Arial" panose="020B0604020202020204" pitchFamily="34" charset="0"/>
              <a:buChar char="•"/>
            </a:pPr>
            <a:r>
              <a:rPr lang="en-AU"/>
              <a:t>Increase participation in football </a:t>
            </a:r>
          </a:p>
          <a:p>
            <a:pPr marL="342900" lvl="0" indent="-342900">
              <a:lnSpc>
                <a:spcPct val="100000"/>
              </a:lnSpc>
              <a:spcAft>
                <a:spcPts val="600"/>
              </a:spcAft>
              <a:buSzPct val="100000"/>
              <a:buFont typeface="Arial" panose="020B0604020202020204" pitchFamily="34" charset="0"/>
              <a:buChar char="•"/>
            </a:pPr>
            <a:r>
              <a:rPr lang="en-AU"/>
              <a:t>Increase participation of women and girls and/or new markets </a:t>
            </a:r>
          </a:p>
          <a:p>
            <a:pPr marL="342900" lvl="0" indent="-342900">
              <a:lnSpc>
                <a:spcPct val="100000"/>
              </a:lnSpc>
              <a:spcAft>
                <a:spcPts val="600"/>
              </a:spcAft>
              <a:buSzPct val="100000"/>
              <a:buFont typeface="Arial" panose="020B0604020202020204" pitchFamily="34" charset="0"/>
              <a:buChar char="•"/>
            </a:pPr>
            <a:r>
              <a:rPr lang="en-AU"/>
              <a:t>Improve female leadership opportunities for players, officials and coaches</a:t>
            </a:r>
          </a:p>
          <a:p>
            <a:pPr marL="342900" lvl="0" indent="-342900">
              <a:lnSpc>
                <a:spcPct val="100000"/>
              </a:lnSpc>
              <a:spcAft>
                <a:spcPts val="600"/>
              </a:spcAft>
              <a:buSzPct val="100000"/>
              <a:buFont typeface="Arial" panose="020B0604020202020204" pitchFamily="34" charset="0"/>
              <a:buChar char="•"/>
            </a:pPr>
            <a:endParaRPr lang="en-AU"/>
          </a:p>
          <a:p>
            <a:br>
              <a:rPr lang="en-AU" sz="1800">
                <a:solidFill>
                  <a:srgbClr val="495054"/>
                </a:solidFill>
                <a:effectLst/>
                <a:latin typeface="Public Sans Light" pitchFamily="2" charset="0"/>
                <a:ea typeface="Arial" panose="020B0604020202020204" pitchFamily="34" charset="0"/>
                <a:cs typeface="Arial" panose="020B0604020202020204" pitchFamily="34" charset="0"/>
              </a:rPr>
            </a:br>
            <a:r>
              <a:rPr lang="en-US"/>
              <a:t>These objectives align with Football Australia’s (FA) Legacy ’23 strategy, contributing to FA’s aim of 50% female participation by 2027.</a:t>
            </a:r>
          </a:p>
        </p:txBody>
      </p:sp>
      <p:sp>
        <p:nvSpPr>
          <p:cNvPr id="3" name="Title 2">
            <a:extLst>
              <a:ext uri="{FF2B5EF4-FFF2-40B4-BE49-F238E27FC236}">
                <a16:creationId xmlns:a16="http://schemas.microsoft.com/office/drawing/2014/main" id="{E002EBAF-FD5F-4944-A21C-1612327EBF97}"/>
              </a:ext>
            </a:extLst>
          </p:cNvPr>
          <p:cNvSpPr>
            <a:spLocks noGrp="1"/>
          </p:cNvSpPr>
          <p:nvPr>
            <p:ph type="title" idx="4294967295"/>
          </p:nvPr>
        </p:nvSpPr>
        <p:spPr>
          <a:xfrm>
            <a:off x="5971302" y="376238"/>
            <a:ext cx="6080125" cy="776287"/>
          </a:xfrm>
          <a:prstGeom prst="rect">
            <a:avLst/>
          </a:prstGeom>
        </p:spPr>
        <p:txBody>
          <a:bodyPr lIns="0" tIns="0" rIns="0" bIns="0" anchor="t">
            <a:noAutofit/>
          </a:bodyPr>
          <a:lstStyle/>
          <a:p>
            <a:r>
              <a:rPr lang="en-US">
                <a:latin typeface="Arial"/>
                <a:cs typeface="Arial"/>
              </a:rPr>
              <a:t>Program Objectives</a:t>
            </a:r>
            <a:endParaRPr lang="en-US">
              <a:cs typeface="Arial"/>
            </a:endParaRPr>
          </a:p>
        </p:txBody>
      </p:sp>
      <p:pic>
        <p:nvPicPr>
          <p:cNvPr id="4" name="Audio 3">
            <a:hlinkClick r:id="" action="ppaction://media"/>
            <a:extLst>
              <a:ext uri="{FF2B5EF4-FFF2-40B4-BE49-F238E27FC236}">
                <a16:creationId xmlns:a16="http://schemas.microsoft.com/office/drawing/2014/main" id="{FD7BEC83-C88A-5FA2-C943-40B1BC7367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10384662"/>
      </p:ext>
    </p:extLst>
  </p:cSld>
  <p:clrMapOvr>
    <a:masterClrMapping/>
  </p:clrMapOvr>
  <mc:AlternateContent xmlns:mc="http://schemas.openxmlformats.org/markup-compatibility/2006">
    <mc:Choice xmlns:p14="http://schemas.microsoft.com/office/powerpoint/2010/main" Requires="p14">
      <p:transition spd="med" p14:dur="700" advTm="42608">
        <p:fade/>
      </p:transition>
    </mc:Choice>
    <mc:Fallback>
      <p:transition spd="med" advTm="426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2EBAF-FD5F-4944-A21C-1612327EBF97}"/>
              </a:ext>
            </a:extLst>
          </p:cNvPr>
          <p:cNvSpPr>
            <a:spLocks noGrp="1"/>
          </p:cNvSpPr>
          <p:nvPr>
            <p:ph type="title"/>
          </p:nvPr>
        </p:nvSpPr>
        <p:spPr>
          <a:prstGeom prst="rect">
            <a:avLst/>
          </a:prstGeom>
        </p:spPr>
        <p:txBody>
          <a:bodyPr lIns="0" tIns="0" rIns="0" bIns="0" anchor="t">
            <a:noAutofit/>
          </a:bodyPr>
          <a:lstStyle/>
          <a:p>
            <a:r>
              <a:rPr lang="en-US">
                <a:latin typeface="+mj-lt"/>
                <a:cs typeface="Arial"/>
              </a:rPr>
              <a:t>Program Overview</a:t>
            </a:r>
          </a:p>
        </p:txBody>
      </p:sp>
      <p:sp>
        <p:nvSpPr>
          <p:cNvPr id="2" name="Picture Placeholder 1">
            <a:extLst>
              <a:ext uri="{FF2B5EF4-FFF2-40B4-BE49-F238E27FC236}">
                <a16:creationId xmlns:a16="http://schemas.microsoft.com/office/drawing/2014/main" id="{ECC10E22-68D7-465E-9395-73EE404AFE27}"/>
              </a:ext>
            </a:extLst>
          </p:cNvPr>
          <p:cNvSpPr>
            <a:spLocks noGrp="1"/>
          </p:cNvSpPr>
          <p:nvPr>
            <p:ph idx="1"/>
          </p:nvPr>
        </p:nvSpPr>
        <p:spPr>
          <a:xfrm>
            <a:off x="372000" y="4303557"/>
            <a:ext cx="11448000" cy="4351339"/>
          </a:xfrm>
          <a:prstGeom prst="rect">
            <a:avLst/>
          </a:prstGeom>
        </p:spPr>
        <p:txBody>
          <a:bodyPr lIns="0" tIns="0" rIns="0" bIns="0" anchor="t">
            <a:noAutofit/>
          </a:bodyPr>
          <a:lstStyle/>
          <a:p>
            <a:pPr marL="0" indent="0" algn="ctr">
              <a:buClr>
                <a:schemeClr val="accent1"/>
              </a:buClr>
              <a:buSzPct val="100000"/>
              <a:buNone/>
            </a:pPr>
            <a:endParaRPr lang="en-AU" sz="2800">
              <a:solidFill>
                <a:srgbClr val="D0006F"/>
              </a:solidFill>
              <a:latin typeface="Arial"/>
              <a:cs typeface="Arial"/>
            </a:endParaRPr>
          </a:p>
          <a:p>
            <a:pPr marL="0" indent="0" algn="ctr">
              <a:buClr>
                <a:schemeClr val="accent1"/>
              </a:buClr>
              <a:buSzPct val="100000"/>
              <a:buNone/>
            </a:pPr>
            <a:r>
              <a:rPr lang="en-AU" sz="2800">
                <a:cs typeface="Arial"/>
              </a:rPr>
              <a:t>Total funds available for round 2 of the grant program is: </a:t>
            </a:r>
            <a:br>
              <a:rPr lang="en-AU" sz="2800">
                <a:cs typeface="Arial"/>
              </a:rPr>
            </a:br>
            <a:r>
              <a:rPr lang="en-AU" sz="2800" b="1">
                <a:cs typeface="Arial"/>
              </a:rPr>
              <a:t>$560,000 (Ex GST)</a:t>
            </a:r>
          </a:p>
          <a:p>
            <a:pPr marL="0" indent="0" algn="ctr">
              <a:buClr>
                <a:schemeClr val="accent1"/>
              </a:buClr>
              <a:buSzPct val="100000"/>
              <a:buNone/>
            </a:pPr>
            <a:r>
              <a:rPr lang="en-AU" sz="2800">
                <a:cs typeface="Arial"/>
              </a:rPr>
              <a:t>Grants are available from $2,500 to $15,000.</a:t>
            </a:r>
          </a:p>
        </p:txBody>
      </p:sp>
      <p:sp>
        <p:nvSpPr>
          <p:cNvPr id="12" name="Rectangle: Rounded Corners 11">
            <a:extLst>
              <a:ext uri="{FF2B5EF4-FFF2-40B4-BE49-F238E27FC236}">
                <a16:creationId xmlns:a16="http://schemas.microsoft.com/office/drawing/2014/main" id="{92E9D410-EA1B-41AC-9A2B-749FC8244FB6}"/>
              </a:ext>
            </a:extLst>
          </p:cNvPr>
          <p:cNvSpPr/>
          <p:nvPr/>
        </p:nvSpPr>
        <p:spPr>
          <a:xfrm>
            <a:off x="6561694" y="1757796"/>
            <a:ext cx="3366655" cy="279648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en-AU" sz="2800">
                <a:solidFill>
                  <a:schemeClr val="accent1"/>
                </a:solidFill>
                <a:latin typeface="+mj-lt"/>
                <a:cs typeface="Arial"/>
              </a:rPr>
              <a:t>Applications close:</a:t>
            </a:r>
            <a:br>
              <a:rPr lang="en-AU" sz="3200">
                <a:latin typeface="+mj-lt"/>
                <a:cs typeface="Arial" panose="020B0604020202020204" pitchFamily="34" charset="0"/>
              </a:rPr>
            </a:br>
            <a:r>
              <a:rPr lang="en-AU" sz="3200">
                <a:solidFill>
                  <a:schemeClr val="tx1"/>
                </a:solidFill>
                <a:latin typeface="+mj-lt"/>
                <a:cs typeface="Arial"/>
              </a:rPr>
              <a:t>1pm Friday,</a:t>
            </a:r>
          </a:p>
          <a:p>
            <a:pPr algn="ctr"/>
            <a:r>
              <a:rPr lang="en-AU" sz="3200">
                <a:solidFill>
                  <a:schemeClr val="tx1"/>
                </a:solidFill>
                <a:latin typeface="+mj-lt"/>
                <a:cs typeface="Arial"/>
              </a:rPr>
              <a:t>7 July</a:t>
            </a:r>
            <a:endParaRPr lang="en-AU" sz="3200">
              <a:solidFill>
                <a:schemeClr val="tx1"/>
              </a:solidFill>
              <a:latin typeface="+mj-lt"/>
              <a:cs typeface="Arial" panose="020B0604020202020204" pitchFamily="34" charset="0"/>
            </a:endParaRPr>
          </a:p>
          <a:p>
            <a:pPr algn="ctr"/>
            <a:r>
              <a:rPr lang="en-AU" sz="3200">
                <a:solidFill>
                  <a:schemeClr val="tx1"/>
                </a:solidFill>
                <a:latin typeface="+mj-lt"/>
                <a:cs typeface="Arial"/>
              </a:rPr>
              <a:t>2023</a:t>
            </a:r>
          </a:p>
        </p:txBody>
      </p:sp>
      <p:sp>
        <p:nvSpPr>
          <p:cNvPr id="13" name="Rectangle: Rounded Corners 12">
            <a:extLst>
              <a:ext uri="{FF2B5EF4-FFF2-40B4-BE49-F238E27FC236}">
                <a16:creationId xmlns:a16="http://schemas.microsoft.com/office/drawing/2014/main" id="{87513CFD-C7B6-4FD4-9020-0F5A6E8871C9}"/>
              </a:ext>
            </a:extLst>
          </p:cNvPr>
          <p:cNvSpPr/>
          <p:nvPr/>
        </p:nvSpPr>
        <p:spPr>
          <a:xfrm>
            <a:off x="2058962" y="1757797"/>
            <a:ext cx="3366655" cy="279648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en-AU" sz="2800">
                <a:solidFill>
                  <a:schemeClr val="accent1"/>
                </a:solidFill>
                <a:latin typeface="+mj-lt"/>
                <a:cs typeface="Arial"/>
              </a:rPr>
              <a:t>Applications open:</a:t>
            </a:r>
            <a:br>
              <a:rPr lang="en-AU" sz="3200">
                <a:latin typeface="+mj-lt"/>
                <a:cs typeface="Arial" panose="020B0604020202020204" pitchFamily="34" charset="0"/>
              </a:rPr>
            </a:br>
            <a:r>
              <a:rPr lang="en-AU" sz="3200">
                <a:solidFill>
                  <a:schemeClr val="tx1"/>
                </a:solidFill>
                <a:latin typeface="+mj-lt"/>
                <a:cs typeface="Arial"/>
              </a:rPr>
              <a:t>Thursday,</a:t>
            </a:r>
          </a:p>
          <a:p>
            <a:pPr algn="ctr"/>
            <a:r>
              <a:rPr lang="en-AU" sz="3200">
                <a:solidFill>
                  <a:schemeClr val="tx1"/>
                </a:solidFill>
                <a:latin typeface="+mj-lt"/>
                <a:cs typeface="Arial"/>
              </a:rPr>
              <a:t>8 June 2023</a:t>
            </a:r>
          </a:p>
        </p:txBody>
      </p:sp>
      <p:pic>
        <p:nvPicPr>
          <p:cNvPr id="28" name="Audio 27">
            <a:hlinkClick r:id="" action="ppaction://media"/>
            <a:extLst>
              <a:ext uri="{FF2B5EF4-FFF2-40B4-BE49-F238E27FC236}">
                <a16:creationId xmlns:a16="http://schemas.microsoft.com/office/drawing/2014/main" id="{A0019967-440E-5813-BCA5-0485FED0E04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pic>
        <p:nvPicPr>
          <p:cNvPr id="29" name="Audio 28">
            <a:hlinkClick r:id="" action="ppaction://media"/>
            <a:extLst>
              <a:ext uri="{FF2B5EF4-FFF2-40B4-BE49-F238E27FC236}">
                <a16:creationId xmlns:a16="http://schemas.microsoft.com/office/drawing/2014/main" id="{5AE578CD-E240-B52B-4831-2CF90CAD1EA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1201391"/>
      </p:ext>
    </p:extLst>
  </p:cSld>
  <p:clrMapOvr>
    <a:masterClrMapping/>
  </p:clrMapOvr>
  <mc:AlternateContent xmlns:mc="http://schemas.openxmlformats.org/markup-compatibility/2006">
    <mc:Choice xmlns:p14="http://schemas.microsoft.com/office/powerpoint/2010/main" Requires="p14">
      <p:transition spd="slow" p14:dur="2000" advTm="33409"/>
    </mc:Choice>
    <mc:Fallback>
      <p:transition spd="slow" advTm="33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8"/>
                </p:tgtEl>
              </p:cMediaNode>
            </p:audio>
            <p:audio isNarration="1">
              <p:cMediaNode vol="80000" showWhenStopped="0">
                <p:cTn id="11" fill="hold" display="0">
                  <p:stCondLst>
                    <p:cond delay="indefinite"/>
                  </p:stCondLst>
                  <p:endCondLst>
                    <p:cond evt="onStopAudio" delay="0">
                      <p:tgtEl>
                        <p:sldTgt/>
                      </p:tgtEl>
                    </p:cond>
                  </p:endCondLst>
                </p:cTn>
                <p:tgtEl>
                  <p:spTgt spid="2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E2429B62-41EB-4E4C-9996-2F035BB96B7F}"/>
              </a:ext>
            </a:extLst>
          </p:cNvPr>
          <p:cNvPicPr>
            <a:picLocks noChangeAspect="1"/>
          </p:cNvPicPr>
          <p:nvPr/>
        </p:nvPicPr>
        <p:blipFill rotWithShape="1">
          <a:blip r:embed="rId5">
            <a:extLst>
              <a:ext uri="{28A0092B-C50C-407E-A947-70E740481C1C}">
                <a14:useLocalDpi xmlns:a14="http://schemas.microsoft.com/office/drawing/2010/main" val="0"/>
              </a:ext>
            </a:extLst>
          </a:blip>
          <a:srcRect l="21535" r="8974" b="-3"/>
          <a:stretch/>
        </p:blipFill>
        <p:spPr>
          <a:xfrm>
            <a:off x="265469" y="1592827"/>
            <a:ext cx="4869601" cy="4677677"/>
          </a:xfrm>
          <a:prstGeom prst="rect">
            <a:avLst/>
          </a:prstGeom>
          <a:noFill/>
        </p:spPr>
      </p:pic>
      <p:sp>
        <p:nvSpPr>
          <p:cNvPr id="5" name="Content Placeholder 4"/>
          <p:cNvSpPr>
            <a:spLocks noGrp="1"/>
          </p:cNvSpPr>
          <p:nvPr>
            <p:ph sz="quarter" idx="4"/>
          </p:nvPr>
        </p:nvSpPr>
        <p:spPr>
          <a:xfrm>
            <a:off x="5427406" y="1622323"/>
            <a:ext cx="6380594" cy="4677677"/>
          </a:xfrm>
        </p:spPr>
        <p:txBody>
          <a:bodyPr lIns="91440" tIns="45720" rIns="91440" bIns="45720">
            <a:normAutofit/>
          </a:bodyPr>
          <a:lstStyle/>
          <a:p>
            <a:pPr marL="0" indent="0">
              <a:spcAft>
                <a:spcPts val="300"/>
              </a:spcAft>
              <a:buClr>
                <a:srgbClr val="EC008C"/>
              </a:buClr>
              <a:buSzPct val="100000"/>
              <a:buNone/>
              <a:defRPr/>
            </a:pPr>
            <a:r>
              <a:rPr lang="en-AU" sz="2000"/>
              <a:t>To be eligible for this grant program, applicants must be one of the following:</a:t>
            </a:r>
          </a:p>
          <a:p>
            <a:pPr marL="0" indent="0">
              <a:spcAft>
                <a:spcPts val="300"/>
              </a:spcAft>
              <a:buClr>
                <a:srgbClr val="EC008C"/>
              </a:buClr>
              <a:buSzPct val="100000"/>
              <a:buNone/>
              <a:defRPr/>
            </a:pPr>
            <a:endParaRPr lang="en-AU" sz="2000"/>
          </a:p>
          <a:p>
            <a:pPr marL="268288" indent="-268288">
              <a:lnSpc>
                <a:spcPct val="100000"/>
              </a:lnSpc>
              <a:spcAft>
                <a:spcPts val="600"/>
              </a:spcAft>
              <a:buSzPct val="100000"/>
              <a:buFont typeface="Arial" panose="020B0604020202020204" pitchFamily="34" charset="0"/>
              <a:buChar char="•"/>
              <a:defRPr/>
            </a:pPr>
            <a:r>
              <a:rPr lang="en-US" sz="2000"/>
              <a:t>Incorporated, not for profit clubs, associations, zones or other deliverers in NSW that are affiliated, </a:t>
            </a:r>
            <a:r>
              <a:rPr lang="en-US" sz="2000" err="1"/>
              <a:t>recognised</a:t>
            </a:r>
            <a:r>
              <a:rPr lang="en-US" sz="2000"/>
              <a:t> and/or sanctioned by Football NSW and/or Northern NSW Football, or  </a:t>
            </a:r>
          </a:p>
          <a:p>
            <a:pPr marL="268288" indent="-268288">
              <a:lnSpc>
                <a:spcPct val="100000"/>
              </a:lnSpc>
              <a:spcAft>
                <a:spcPts val="600"/>
              </a:spcAft>
              <a:buSzPct val="100000"/>
              <a:buFont typeface="Arial" panose="020B0604020202020204" pitchFamily="34" charset="0"/>
              <a:buChar char="•"/>
              <a:defRPr/>
            </a:pPr>
            <a:endParaRPr lang="en-US" sz="2000"/>
          </a:p>
          <a:p>
            <a:pPr marL="268288" indent="-268288">
              <a:lnSpc>
                <a:spcPct val="100000"/>
              </a:lnSpc>
              <a:spcAft>
                <a:spcPts val="600"/>
              </a:spcAft>
              <a:buSzPct val="100000"/>
              <a:buFont typeface="Arial" panose="020B0604020202020204" pitchFamily="34" charset="0"/>
              <a:buChar char="•"/>
              <a:defRPr/>
            </a:pPr>
            <a:r>
              <a:rPr lang="en-US" sz="2000"/>
              <a:t>Incorporated, not for profit organisations that provide football programs or services. </a:t>
            </a:r>
            <a:br>
              <a:rPr lang="en-US" sz="2000"/>
            </a:br>
            <a:r>
              <a:rPr lang="en-US" sz="2000"/>
              <a:t>(These organisations require a letter of support from Football NSW or Northern NSW Football); </a:t>
            </a:r>
          </a:p>
        </p:txBody>
      </p:sp>
      <p:sp>
        <p:nvSpPr>
          <p:cNvPr id="31" name="Footer Placeholder 5">
            <a:extLst>
              <a:ext uri="{FF2B5EF4-FFF2-40B4-BE49-F238E27FC236}">
                <a16:creationId xmlns:a16="http://schemas.microsoft.com/office/drawing/2014/main" id="{94EA250C-E6B4-7E00-4002-F0230372C6EF}"/>
              </a:ext>
            </a:extLst>
          </p:cNvPr>
          <p:cNvSpPr>
            <a:spLocks noGrp="1"/>
          </p:cNvSpPr>
          <p:nvPr>
            <p:ph type="ftr" sz="quarter" idx="11"/>
          </p:nvPr>
        </p:nvSpPr>
        <p:spPr>
          <a:xfrm>
            <a:off x="360000" y="6444000"/>
            <a:ext cx="6720000" cy="252000"/>
          </a:xfrm>
        </p:spPr>
        <p:txBody>
          <a:bodyPr/>
          <a:lstStyle/>
          <a:p>
            <a:pPr>
              <a:spcAft>
                <a:spcPts val="600"/>
              </a:spcAft>
            </a:pPr>
            <a:r>
              <a:rPr lang="en-US"/>
              <a:t>Descriptor</a:t>
            </a:r>
            <a:endParaRPr lang="en-AU"/>
          </a:p>
        </p:txBody>
      </p:sp>
      <p:sp>
        <p:nvSpPr>
          <p:cNvPr id="17" name="Slide Number Placeholder 6">
            <a:extLst>
              <a:ext uri="{FF2B5EF4-FFF2-40B4-BE49-F238E27FC236}">
                <a16:creationId xmlns:a16="http://schemas.microsoft.com/office/drawing/2014/main" id="{8A5CC937-3707-DE07-3269-35C3F2160BCB}"/>
              </a:ext>
            </a:extLst>
          </p:cNvPr>
          <p:cNvSpPr>
            <a:spLocks noGrp="1"/>
          </p:cNvSpPr>
          <p:nvPr>
            <p:ph type="sldNum" sz="quarter" idx="12"/>
          </p:nvPr>
        </p:nvSpPr>
        <p:spPr>
          <a:xfrm>
            <a:off x="11317458" y="6516000"/>
            <a:ext cx="490542" cy="180000"/>
          </a:xfrm>
        </p:spPr>
        <p:txBody>
          <a:bodyPr/>
          <a:lstStyle/>
          <a:p>
            <a:pPr>
              <a:spcAft>
                <a:spcPts val="600"/>
              </a:spcAft>
            </a:pPr>
            <a:fld id="{10A01DC5-1685-4615-8240-15192985C6A2}" type="slidenum">
              <a:rPr lang="en-AU" smtClean="0"/>
              <a:pPr>
                <a:spcAft>
                  <a:spcPts val="600"/>
                </a:spcAft>
              </a:pPr>
              <a:t>6</a:t>
            </a:fld>
            <a:endParaRPr lang="en-AU"/>
          </a:p>
        </p:txBody>
      </p:sp>
      <p:sp>
        <p:nvSpPr>
          <p:cNvPr id="4" name="Title 3"/>
          <p:cNvSpPr>
            <a:spLocks noGrp="1"/>
          </p:cNvSpPr>
          <p:nvPr>
            <p:ph type="title"/>
          </p:nvPr>
        </p:nvSpPr>
        <p:spPr>
          <a:xfrm>
            <a:off x="360000" y="360000"/>
            <a:ext cx="9720000" cy="1009652"/>
          </a:xfrm>
        </p:spPr>
        <p:txBody>
          <a:bodyPr lIns="91440" tIns="45720" rIns="91440" bIns="45720" anchor="t">
            <a:normAutofit/>
          </a:bodyPr>
          <a:lstStyle/>
          <a:p>
            <a:r>
              <a:rPr lang="en-AU"/>
              <a:t>Eligible Applicants</a:t>
            </a:r>
            <a:endParaRPr lang="en-US"/>
          </a:p>
        </p:txBody>
      </p:sp>
      <p:pic>
        <p:nvPicPr>
          <p:cNvPr id="11" name="Audio 10">
            <a:hlinkClick r:id="" action="ppaction://media"/>
            <a:extLst>
              <a:ext uri="{FF2B5EF4-FFF2-40B4-BE49-F238E27FC236}">
                <a16:creationId xmlns:a16="http://schemas.microsoft.com/office/drawing/2014/main" id="{78DD66EB-3756-D151-6F17-0BA25F36FF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70934495"/>
      </p:ext>
    </p:extLst>
  </p:cSld>
  <p:clrMapOvr>
    <a:masterClrMapping/>
  </p:clrMapOvr>
  <mc:AlternateContent xmlns:mc="http://schemas.openxmlformats.org/markup-compatibility/2006">
    <mc:Choice xmlns:p14="http://schemas.microsoft.com/office/powerpoint/2010/main" Requires="p14">
      <p:transition spd="slow" p14:dur="2000" advTm="71795"/>
    </mc:Choice>
    <mc:Fallback>
      <p:transition spd="slow" advTm="71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2EBAF-FD5F-4944-A21C-1612327EBF97}"/>
              </a:ext>
            </a:extLst>
          </p:cNvPr>
          <p:cNvSpPr>
            <a:spLocks noGrp="1"/>
          </p:cNvSpPr>
          <p:nvPr>
            <p:ph type="title"/>
          </p:nvPr>
        </p:nvSpPr>
        <p:spPr>
          <a:prstGeom prst="rect">
            <a:avLst/>
          </a:prstGeom>
        </p:spPr>
        <p:txBody>
          <a:bodyPr lIns="0" tIns="0" rIns="0" bIns="0" anchor="t">
            <a:noAutofit/>
          </a:bodyPr>
          <a:lstStyle/>
          <a:p>
            <a:r>
              <a:rPr lang="en-AU">
                <a:latin typeface="Arial"/>
                <a:cs typeface="Arial"/>
              </a:rPr>
              <a:t>Eligible Projects</a:t>
            </a:r>
            <a:endParaRPr lang="en-US">
              <a:cs typeface="Arial"/>
            </a:endParaRPr>
          </a:p>
        </p:txBody>
      </p:sp>
      <p:sp>
        <p:nvSpPr>
          <p:cNvPr id="2" name="Picture Placeholder 1">
            <a:extLst>
              <a:ext uri="{FF2B5EF4-FFF2-40B4-BE49-F238E27FC236}">
                <a16:creationId xmlns:a16="http://schemas.microsoft.com/office/drawing/2014/main" id="{ECC10E22-68D7-465E-9395-73EE404AFE27}"/>
              </a:ext>
            </a:extLst>
          </p:cNvPr>
          <p:cNvSpPr>
            <a:spLocks noGrp="1"/>
          </p:cNvSpPr>
          <p:nvPr>
            <p:ph idx="1"/>
          </p:nvPr>
        </p:nvSpPr>
        <p:spPr>
          <a:xfrm>
            <a:off x="360000" y="1656079"/>
            <a:ext cx="6778218" cy="4421687"/>
          </a:xfrm>
          <a:prstGeom prst="rect">
            <a:avLst/>
          </a:prstGeom>
        </p:spPr>
        <p:txBody>
          <a:bodyPr lIns="0" tIns="0" rIns="0" bIns="0" anchor="t">
            <a:noAutofit/>
          </a:bodyPr>
          <a:lstStyle/>
          <a:p>
            <a:pPr>
              <a:spcBef>
                <a:spcPts val="600"/>
              </a:spcBef>
              <a:spcAft>
                <a:spcPts val="600"/>
              </a:spcAft>
            </a:pPr>
            <a:r>
              <a:rPr lang="en-GB" sz="1800">
                <a:solidFill>
                  <a:srgbClr val="495054"/>
                </a:solidFill>
                <a:effectLst/>
                <a:latin typeface="Public Sans Light" pitchFamily="2" charset="0"/>
                <a:ea typeface="Arial" panose="020B0604020202020204" pitchFamily="34" charset="0"/>
                <a:cs typeface="Arial" panose="020B0604020202020204" pitchFamily="34" charset="0"/>
              </a:rPr>
              <a:t>The Fund can be used to support increased football participation and leadership programs. Priority will be given to projects that demonstrate how the project will contribute to greater gender equity in football. </a:t>
            </a:r>
            <a:endParaRPr lang="en-AU" sz="1800">
              <a:solidFill>
                <a:srgbClr val="495054"/>
              </a:solidFill>
              <a:effectLst/>
              <a:latin typeface="Public Sans Light" pitchFamily="2" charset="0"/>
              <a:ea typeface="Arial" panose="020B0604020202020204" pitchFamily="34" charset="0"/>
              <a:cs typeface="Arial" panose="020B0604020202020204" pitchFamily="34" charset="0"/>
            </a:endParaRPr>
          </a:p>
          <a:p>
            <a:pPr>
              <a:spcBef>
                <a:spcPts val="600"/>
              </a:spcBef>
              <a:spcAft>
                <a:spcPts val="600"/>
              </a:spcAft>
            </a:pPr>
            <a:r>
              <a:rPr lang="en-GB" sz="1800">
                <a:solidFill>
                  <a:srgbClr val="495054"/>
                </a:solidFill>
                <a:effectLst/>
                <a:latin typeface="Public Sans Light" pitchFamily="2" charset="0"/>
                <a:ea typeface="Arial" panose="020B0604020202020204" pitchFamily="34" charset="0"/>
                <a:cs typeface="Arial" panose="020B0604020202020204" pitchFamily="34" charset="0"/>
              </a:rPr>
              <a:t>Examples of eligible projects include:</a:t>
            </a:r>
            <a:endParaRPr lang="en-AU" sz="1800">
              <a:solidFill>
                <a:srgbClr val="495054"/>
              </a:solidFill>
              <a:effectLst/>
              <a:latin typeface="Public Sans Light" pitchFamily="2" charset="0"/>
              <a:ea typeface="Arial" panose="020B0604020202020204" pitchFamily="34" charset="0"/>
              <a:cs typeface="Arial" panose="020B0604020202020204" pitchFamily="34" charset="0"/>
            </a:endParaRPr>
          </a:p>
          <a:p>
            <a:pPr marL="342900" lvl="0" indent="-342900">
              <a:spcBef>
                <a:spcPts val="600"/>
              </a:spcBef>
              <a:spcAft>
                <a:spcPts val="600"/>
              </a:spcAft>
              <a:buSzPts val="1000"/>
              <a:buFont typeface="Public Sans" pitchFamily="2" charset="0"/>
              <a:buChar char="•"/>
            </a:pPr>
            <a:r>
              <a:rPr lang="en-AU" sz="1800">
                <a:solidFill>
                  <a:srgbClr val="495054"/>
                </a:solidFill>
                <a:effectLst/>
                <a:latin typeface="Public Sans Light" pitchFamily="2" charset="0"/>
                <a:ea typeface="Arial" panose="020B0604020202020204" pitchFamily="34" charset="0"/>
                <a:cs typeface="Arial" panose="020B0604020202020204" pitchFamily="34" charset="0"/>
              </a:rPr>
              <a:t>New or enhanced programs targeting women and girls’ participation </a:t>
            </a:r>
            <a:r>
              <a:rPr lang="en-GB" sz="1800">
                <a:solidFill>
                  <a:srgbClr val="495054"/>
                </a:solidFill>
                <a:effectLst/>
                <a:latin typeface="Public Sans Light" pitchFamily="2" charset="0"/>
                <a:ea typeface="Arial" panose="020B0604020202020204" pitchFamily="34" charset="0"/>
                <a:cs typeface="Arial" panose="020B0604020202020204" pitchFamily="34" charset="0"/>
              </a:rPr>
              <a:t>(e.g. girls only holiday clinics, girls leagues) </a:t>
            </a:r>
            <a:endParaRPr lang="en-AU" sz="1800">
              <a:solidFill>
                <a:srgbClr val="495054"/>
              </a:solidFill>
              <a:effectLst/>
              <a:latin typeface="Public Sans Light" pitchFamily="2" charset="0"/>
              <a:ea typeface="Arial" panose="020B0604020202020204" pitchFamily="34" charset="0"/>
              <a:cs typeface="Arial" panose="020B0604020202020204" pitchFamily="34" charset="0"/>
            </a:endParaRPr>
          </a:p>
          <a:p>
            <a:pPr marL="342900" lvl="0" indent="-342900">
              <a:spcBef>
                <a:spcPts val="600"/>
              </a:spcBef>
              <a:spcAft>
                <a:spcPts val="600"/>
              </a:spcAft>
              <a:buSzPts val="1000"/>
              <a:buFont typeface="Public Sans" pitchFamily="2" charset="0"/>
              <a:buChar char="•"/>
            </a:pPr>
            <a:r>
              <a:rPr lang="en-AU" sz="1800">
                <a:solidFill>
                  <a:srgbClr val="495054"/>
                </a:solidFill>
                <a:effectLst/>
                <a:latin typeface="Public Sans Light" pitchFamily="2" charset="0"/>
                <a:ea typeface="Arial" panose="020B0604020202020204" pitchFamily="34" charset="0"/>
                <a:cs typeface="Arial" panose="020B0604020202020204" pitchFamily="34" charset="0"/>
              </a:rPr>
              <a:t>New or enhanced programs targeting participation of </a:t>
            </a:r>
            <a:br>
              <a:rPr lang="en-AU" sz="1800">
                <a:solidFill>
                  <a:srgbClr val="495054"/>
                </a:solidFill>
                <a:effectLst/>
                <a:latin typeface="Public Sans Light" pitchFamily="2" charset="0"/>
                <a:ea typeface="Arial" panose="020B0604020202020204" pitchFamily="34" charset="0"/>
                <a:cs typeface="Arial" panose="020B0604020202020204" pitchFamily="34" charset="0"/>
              </a:rPr>
            </a:br>
            <a:r>
              <a:rPr lang="en-AU" sz="1800">
                <a:solidFill>
                  <a:srgbClr val="495054"/>
                </a:solidFill>
                <a:effectLst/>
                <a:latin typeface="Public Sans Light" pitchFamily="2" charset="0"/>
                <a:ea typeface="Arial" panose="020B0604020202020204" pitchFamily="34" charset="0"/>
                <a:cs typeface="Arial" panose="020B0604020202020204" pitchFamily="34" charset="0"/>
              </a:rPr>
              <a:t>under-represented groups and/or new markets</a:t>
            </a:r>
          </a:p>
          <a:p>
            <a:pPr marL="342900" lvl="0" indent="-342900">
              <a:spcBef>
                <a:spcPts val="600"/>
              </a:spcBef>
              <a:spcAft>
                <a:spcPts val="600"/>
              </a:spcAft>
              <a:buSzPts val="1000"/>
              <a:buFont typeface="Public Sans" pitchFamily="2" charset="0"/>
              <a:buChar char="•"/>
            </a:pPr>
            <a:r>
              <a:rPr lang="en-AU" sz="1800">
                <a:solidFill>
                  <a:srgbClr val="495054"/>
                </a:solidFill>
                <a:effectLst/>
                <a:latin typeface="Public Sans Light" pitchFamily="2" charset="0"/>
                <a:ea typeface="Arial" panose="020B0604020202020204" pitchFamily="34" charset="0"/>
                <a:cs typeface="Arial" panose="020B0604020202020204" pitchFamily="34" charset="0"/>
              </a:rPr>
              <a:t>Programs or projects aimed at ensuring clubs are welcoming and safe for all participants  </a:t>
            </a:r>
          </a:p>
          <a:p>
            <a:pPr marL="342900" lvl="0" indent="-342900">
              <a:spcBef>
                <a:spcPts val="600"/>
              </a:spcBef>
              <a:spcAft>
                <a:spcPts val="600"/>
              </a:spcAft>
              <a:buSzPts val="1000"/>
              <a:buFont typeface="Public Sans" pitchFamily="2" charset="0"/>
              <a:buChar char="•"/>
            </a:pPr>
            <a:r>
              <a:rPr lang="en-GB" sz="1800">
                <a:solidFill>
                  <a:srgbClr val="495054"/>
                </a:solidFill>
                <a:effectLst/>
                <a:latin typeface="Public Sans Light" pitchFamily="2" charset="0"/>
                <a:ea typeface="Arial" panose="020B0604020202020204" pitchFamily="34" charset="0"/>
                <a:cs typeface="Arial" panose="020B0604020202020204" pitchFamily="34" charset="0"/>
              </a:rPr>
              <a:t>Purchase of equipment that supports increased participation </a:t>
            </a:r>
            <a:endParaRPr lang="en-AU" sz="1800">
              <a:solidFill>
                <a:srgbClr val="495054"/>
              </a:solidFill>
              <a:effectLst/>
              <a:latin typeface="Public Sans Light" pitchFamily="2" charset="0"/>
              <a:ea typeface="Arial" panose="020B0604020202020204" pitchFamily="34" charset="0"/>
              <a:cs typeface="Arial" panose="020B0604020202020204" pitchFamily="34" charset="0"/>
            </a:endParaRPr>
          </a:p>
          <a:p>
            <a:pPr marL="342900" lvl="0" indent="-342900">
              <a:spcBef>
                <a:spcPts val="600"/>
              </a:spcBef>
              <a:spcAft>
                <a:spcPts val="600"/>
              </a:spcAft>
              <a:buSzPts val="1000"/>
              <a:buFont typeface="Public Sans" pitchFamily="2" charset="0"/>
              <a:buChar char="•"/>
            </a:pPr>
            <a:r>
              <a:rPr lang="en-GB" sz="1800">
                <a:solidFill>
                  <a:srgbClr val="495054"/>
                </a:solidFill>
                <a:effectLst/>
                <a:latin typeface="Public Sans Light" pitchFamily="2" charset="0"/>
                <a:ea typeface="Arial" panose="020B0604020202020204" pitchFamily="34" charset="0"/>
                <a:cs typeface="Arial" panose="020B0604020202020204" pitchFamily="34" charset="0"/>
              </a:rPr>
              <a:t>Programs or projects which support accredited coaching, officiating or inclusivity education, leadership development or training</a:t>
            </a:r>
            <a:endParaRPr lang="en-AU" sz="1800">
              <a:solidFill>
                <a:srgbClr val="495054"/>
              </a:solidFill>
              <a:effectLst/>
              <a:latin typeface="Public Sans Light" pitchFamily="2" charset="0"/>
              <a:ea typeface="Arial" panose="020B0604020202020204" pitchFamily="34" charset="0"/>
              <a:cs typeface="Arial" panose="020B0604020202020204" pitchFamily="34" charset="0"/>
            </a:endParaRPr>
          </a:p>
          <a:p>
            <a:pPr marL="342900" lvl="0" indent="-342900">
              <a:spcBef>
                <a:spcPts val="600"/>
              </a:spcBef>
              <a:spcAft>
                <a:spcPts val="600"/>
              </a:spcAft>
              <a:buSzPts val="1000"/>
              <a:buFont typeface="Public Sans" pitchFamily="2" charset="0"/>
              <a:buChar char="•"/>
            </a:pPr>
            <a:endParaRPr lang="en-AU" sz="1800">
              <a:solidFill>
                <a:srgbClr val="495054"/>
              </a:solidFill>
              <a:effectLst/>
              <a:latin typeface="Public Sans Light" pitchFamily="2" charset="0"/>
              <a:ea typeface="Arial" panose="020B0604020202020204" pitchFamily="34" charset="0"/>
              <a:cs typeface="Arial" panose="020B0604020202020204" pitchFamily="34" charset="0"/>
            </a:endParaRPr>
          </a:p>
          <a:p>
            <a:pPr marL="0" indent="0">
              <a:spcAft>
                <a:spcPts val="600"/>
              </a:spcAft>
              <a:buClr>
                <a:srgbClr val="EC008C"/>
              </a:buClr>
              <a:buNone/>
              <a:defRPr/>
            </a:pPr>
            <a:endParaRPr lang="en-AU" sz="1800">
              <a:cs typeface="Arial" panose="020B0604020202020204" pitchFamily="34" charset="0"/>
            </a:endParaRPr>
          </a:p>
          <a:p>
            <a:pPr marL="267970" indent="-267970">
              <a:spcAft>
                <a:spcPts val="300"/>
              </a:spcAft>
              <a:buClr>
                <a:srgbClr val="EC008C"/>
              </a:buClr>
              <a:buSzPct val="100000"/>
              <a:buFont typeface="Arial" panose="020B0604020202020204" pitchFamily="34" charset="0"/>
              <a:buChar char="•"/>
              <a:defRPr/>
            </a:pPr>
            <a:endParaRPr lang="en-US" sz="1800">
              <a:cs typeface="Arial" panose="020B0604020202020204" pitchFamily="34" charset="0"/>
            </a:endParaRPr>
          </a:p>
          <a:p>
            <a:pPr marL="0" indent="0">
              <a:spcAft>
                <a:spcPts val="600"/>
              </a:spcAft>
              <a:buClr>
                <a:srgbClr val="EC008C"/>
              </a:buClr>
              <a:buNone/>
              <a:defRPr/>
            </a:pPr>
            <a:endParaRPr lang="en-AU" sz="1600"/>
          </a:p>
        </p:txBody>
      </p:sp>
      <p:pic>
        <p:nvPicPr>
          <p:cNvPr id="7" name="Picture Placeholder 6">
            <a:extLst>
              <a:ext uri="{FF2B5EF4-FFF2-40B4-BE49-F238E27FC236}">
                <a16:creationId xmlns:a16="http://schemas.microsoft.com/office/drawing/2014/main" id="{15AFADD5-897F-4051-9B87-43412C6AF6DE}"/>
              </a:ext>
            </a:extLst>
          </p:cNvPr>
          <p:cNvPicPr>
            <a:picLocks noGrp="1" noChangeAspect="1"/>
          </p:cNvPicPr>
          <p:nvPr>
            <p:ph type="pic" sz="quarter" idx="4294967295"/>
          </p:nvPr>
        </p:nvPicPr>
        <p:blipFill rotWithShape="1">
          <a:blip r:embed="rId5">
            <a:extLst>
              <a:ext uri="{28A0092B-C50C-407E-A947-70E740481C1C}">
                <a14:useLocalDpi xmlns:a14="http://schemas.microsoft.com/office/drawing/2010/main" val="0"/>
              </a:ext>
            </a:extLst>
          </a:blip>
          <a:srcRect l="15330" r="29402"/>
          <a:stretch/>
        </p:blipFill>
        <p:spPr>
          <a:xfrm>
            <a:off x="7138218" y="0"/>
            <a:ext cx="5053781" cy="6858000"/>
          </a:xfrm>
        </p:spPr>
      </p:pic>
      <p:pic>
        <p:nvPicPr>
          <p:cNvPr id="4" name="Audio 3">
            <a:hlinkClick r:id="" action="ppaction://media"/>
            <a:extLst>
              <a:ext uri="{FF2B5EF4-FFF2-40B4-BE49-F238E27FC236}">
                <a16:creationId xmlns:a16="http://schemas.microsoft.com/office/drawing/2014/main" id="{5ADDB080-34FB-6EDD-29E9-E94B7DA8C3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53344697"/>
      </p:ext>
    </p:extLst>
  </p:cSld>
  <p:clrMapOvr>
    <a:masterClrMapping/>
  </p:clrMapOvr>
  <mc:AlternateContent xmlns:mc="http://schemas.openxmlformats.org/markup-compatibility/2006">
    <mc:Choice xmlns:p14="http://schemas.microsoft.com/office/powerpoint/2010/main" Requires="p14">
      <p:transition spd="slow" p14:dur="2000" advTm="54392"/>
    </mc:Choice>
    <mc:Fallback>
      <p:transition spd="slow" advTm="54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0000" y="360000"/>
            <a:ext cx="9720000" cy="1009652"/>
          </a:xfrm>
        </p:spPr>
        <p:txBody>
          <a:bodyPr lIns="91440" tIns="45720" rIns="91440" bIns="45720" anchor="t">
            <a:normAutofit/>
          </a:bodyPr>
          <a:lstStyle/>
          <a:p>
            <a:pPr marL="0" indent="0">
              <a:spcAft>
                <a:spcPts val="600"/>
              </a:spcAft>
              <a:buClr>
                <a:srgbClr val="EC008C"/>
              </a:buClr>
              <a:buNone/>
              <a:defRPr/>
            </a:pPr>
            <a:r>
              <a:rPr lang="en-AU" sz="3300"/>
              <a:t>Ineligible Project Costs</a:t>
            </a:r>
            <a:br>
              <a:rPr lang="en-AU" sz="3300"/>
            </a:br>
            <a:endParaRPr lang="en-AU" sz="3300"/>
          </a:p>
        </p:txBody>
      </p:sp>
      <p:pic>
        <p:nvPicPr>
          <p:cNvPr id="8" name="Picture Placeholder 6">
            <a:extLst>
              <a:ext uri="{FF2B5EF4-FFF2-40B4-BE49-F238E27FC236}">
                <a16:creationId xmlns:a16="http://schemas.microsoft.com/office/drawing/2014/main" id="{ACC03395-054A-4DEA-916A-469381C33B82}"/>
              </a:ext>
            </a:extLst>
          </p:cNvPr>
          <p:cNvPicPr>
            <a:picLocks noChangeAspect="1"/>
          </p:cNvPicPr>
          <p:nvPr/>
        </p:nvPicPr>
        <p:blipFill rotWithShape="1">
          <a:blip r:embed="rId6">
            <a:extLst>
              <a:ext uri="{28A0092B-C50C-407E-A947-70E740481C1C}">
                <a14:useLocalDpi xmlns:a14="http://schemas.microsoft.com/office/drawing/2010/main" val="0"/>
              </a:ext>
            </a:extLst>
          </a:blip>
          <a:srcRect l="50636" t="1" r="2983" b="-2"/>
          <a:stretch/>
        </p:blipFill>
        <p:spPr>
          <a:xfrm>
            <a:off x="360000" y="1800000"/>
            <a:ext cx="3023420" cy="4351339"/>
          </a:xfrm>
          <a:prstGeom prst="rect">
            <a:avLst/>
          </a:prstGeom>
          <a:noFill/>
        </p:spPr>
      </p:pic>
      <p:sp>
        <p:nvSpPr>
          <p:cNvPr id="5" name="Content Placeholder 4"/>
          <p:cNvSpPr>
            <a:spLocks noGrp="1"/>
          </p:cNvSpPr>
          <p:nvPr>
            <p:ph sz="half" idx="2"/>
          </p:nvPr>
        </p:nvSpPr>
        <p:spPr>
          <a:xfrm>
            <a:off x="3701845" y="1800000"/>
            <a:ext cx="8244349" cy="4351339"/>
          </a:xfrm>
        </p:spPr>
        <p:txBody>
          <a:bodyPr lIns="91440" tIns="45720" rIns="91440" bIns="45720">
            <a:normAutofit/>
          </a:bodyPr>
          <a:lstStyle/>
          <a:p>
            <a:pPr marL="0" indent="0">
              <a:spcAft>
                <a:spcPts val="600"/>
              </a:spcAft>
              <a:buClr>
                <a:srgbClr val="EC008C"/>
              </a:buClr>
              <a:buNone/>
              <a:defRPr/>
            </a:pPr>
            <a:r>
              <a:rPr lang="en-GB" sz="1900"/>
              <a:t>Some examples of ineligible projects or project components include:</a:t>
            </a:r>
            <a:endParaRPr lang="en-AU" sz="1900"/>
          </a:p>
          <a:p>
            <a:pPr marL="342900" lvl="0" indent="-342900">
              <a:spcAft>
                <a:spcPts val="600"/>
              </a:spcAft>
              <a:buSzPts val="1000"/>
              <a:buFont typeface="Arial" panose="020B0604020202020204" pitchFamily="34" charset="0"/>
              <a:buChar char="•"/>
              <a:defRPr/>
            </a:pPr>
            <a:r>
              <a:rPr lang="en-AU" sz="1900"/>
              <a:t>Projects that are not primarily for football activities</a:t>
            </a:r>
          </a:p>
          <a:p>
            <a:pPr marL="342900" lvl="0" indent="-342900">
              <a:spcAft>
                <a:spcPts val="600"/>
              </a:spcAft>
              <a:buSzPts val="1000"/>
              <a:buFont typeface="Arial" panose="020B0604020202020204" pitchFamily="34" charset="0"/>
              <a:buChar char="•"/>
              <a:defRPr/>
            </a:pPr>
            <a:r>
              <a:rPr lang="en-AU" sz="1900"/>
              <a:t>Food, drink, catering or hospitality, prize money, trophies/awards or attendance incentives</a:t>
            </a:r>
          </a:p>
          <a:p>
            <a:pPr marL="342900" lvl="0" indent="-342900">
              <a:spcAft>
                <a:spcPts val="600"/>
              </a:spcAft>
              <a:buSzPts val="1000"/>
              <a:buFont typeface="Arial" panose="020B0604020202020204" pitchFamily="34" charset="0"/>
              <a:buChar char="•"/>
              <a:defRPr/>
            </a:pPr>
            <a:r>
              <a:rPr lang="en-AU" sz="1900"/>
              <a:t>Wages for administrative and/or executive staff or office equipment</a:t>
            </a:r>
          </a:p>
          <a:p>
            <a:pPr marL="342900" lvl="0" indent="-342900">
              <a:spcAft>
                <a:spcPts val="600"/>
              </a:spcAft>
              <a:buSzPts val="1000"/>
              <a:buFont typeface="Arial" panose="020B0604020202020204" pitchFamily="34" charset="0"/>
              <a:buChar char="•"/>
              <a:defRPr/>
            </a:pPr>
            <a:r>
              <a:rPr lang="en-GB" sz="1900"/>
              <a:t>Projects that have already received NSW Government Funding</a:t>
            </a:r>
            <a:endParaRPr lang="en-AU" sz="1900"/>
          </a:p>
          <a:p>
            <a:pPr marL="0" indent="0">
              <a:spcAft>
                <a:spcPts val="600"/>
              </a:spcAft>
              <a:buClr>
                <a:srgbClr val="EC008C"/>
              </a:buClr>
              <a:buNone/>
              <a:defRPr/>
            </a:pPr>
            <a:endParaRPr lang="en-AU" sz="1900"/>
          </a:p>
          <a:p>
            <a:pPr marL="0" indent="0">
              <a:spcAft>
                <a:spcPts val="600"/>
              </a:spcAft>
              <a:buClr>
                <a:srgbClr val="EC008C"/>
              </a:buClr>
              <a:buNone/>
              <a:defRPr/>
            </a:pPr>
            <a:r>
              <a:rPr lang="en-AU" sz="1900"/>
              <a:t>Further detail regarding eligibility and ineligibility can be found in the Fund Guidelines Round 2 2023/2024, and by contacting the Office of Sport at </a:t>
            </a:r>
            <a:r>
              <a:rPr lang="en-AU" sz="1900">
                <a:hlinkClick r:id="rId7"/>
              </a:rPr>
              <a:t>grantsunit@sport.nsw.gov.au</a:t>
            </a:r>
            <a:endParaRPr lang="en-AU" sz="1900"/>
          </a:p>
          <a:p>
            <a:pPr marL="0" indent="0">
              <a:spcAft>
                <a:spcPts val="600"/>
              </a:spcAft>
              <a:buClr>
                <a:srgbClr val="EC008C"/>
              </a:buClr>
              <a:buNone/>
              <a:defRPr/>
            </a:pPr>
            <a:endParaRPr lang="en-AU" sz="1900"/>
          </a:p>
        </p:txBody>
      </p:sp>
      <p:sp>
        <p:nvSpPr>
          <p:cNvPr id="13" name="Footer Placeholder 4">
            <a:extLst>
              <a:ext uri="{FF2B5EF4-FFF2-40B4-BE49-F238E27FC236}">
                <a16:creationId xmlns:a16="http://schemas.microsoft.com/office/drawing/2014/main" id="{9FF52F01-9ECD-177C-233A-F857BAF90725}"/>
              </a:ext>
            </a:extLst>
          </p:cNvPr>
          <p:cNvSpPr>
            <a:spLocks noGrp="1"/>
          </p:cNvSpPr>
          <p:nvPr>
            <p:ph type="ftr" sz="quarter" idx="11"/>
          </p:nvPr>
        </p:nvSpPr>
        <p:spPr>
          <a:xfrm>
            <a:off x="360000" y="6444000"/>
            <a:ext cx="6720000" cy="252000"/>
          </a:xfrm>
        </p:spPr>
        <p:txBody>
          <a:bodyPr/>
          <a:lstStyle/>
          <a:p>
            <a:pPr>
              <a:spcAft>
                <a:spcPts val="600"/>
              </a:spcAft>
            </a:pPr>
            <a:r>
              <a:rPr lang="en-US"/>
              <a:t>Descriptor</a:t>
            </a:r>
            <a:endParaRPr lang="en-AU"/>
          </a:p>
        </p:txBody>
      </p:sp>
      <p:sp>
        <p:nvSpPr>
          <p:cNvPr id="15" name="Slide Number Placeholder 5">
            <a:extLst>
              <a:ext uri="{FF2B5EF4-FFF2-40B4-BE49-F238E27FC236}">
                <a16:creationId xmlns:a16="http://schemas.microsoft.com/office/drawing/2014/main" id="{197D1515-0D20-DAD6-1DE6-1E99AD777381}"/>
              </a:ext>
            </a:extLst>
          </p:cNvPr>
          <p:cNvSpPr>
            <a:spLocks noGrp="1"/>
          </p:cNvSpPr>
          <p:nvPr>
            <p:ph type="sldNum" sz="quarter" idx="12"/>
          </p:nvPr>
        </p:nvSpPr>
        <p:spPr>
          <a:xfrm>
            <a:off x="11317458" y="6516000"/>
            <a:ext cx="490542" cy="180000"/>
          </a:xfrm>
        </p:spPr>
        <p:txBody>
          <a:bodyPr/>
          <a:lstStyle/>
          <a:p>
            <a:pPr>
              <a:spcAft>
                <a:spcPts val="600"/>
              </a:spcAft>
            </a:pPr>
            <a:fld id="{10A01DC5-1685-4615-8240-15192985C6A2}" type="slidenum">
              <a:rPr lang="en-AU" smtClean="0"/>
              <a:pPr>
                <a:spcAft>
                  <a:spcPts val="600"/>
                </a:spcAft>
              </a:pPr>
              <a:t>8</a:t>
            </a:fld>
            <a:endParaRPr lang="en-AU"/>
          </a:p>
        </p:txBody>
      </p:sp>
      <p:pic>
        <p:nvPicPr>
          <p:cNvPr id="6" name="Audio 5">
            <a:hlinkClick r:id="" action="ppaction://media"/>
            <a:extLst>
              <a:ext uri="{FF2B5EF4-FFF2-40B4-BE49-F238E27FC236}">
                <a16:creationId xmlns:a16="http://schemas.microsoft.com/office/drawing/2014/main" id="{A418B0A1-2BED-06C6-B919-04455050D0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50851614"/>
      </p:ext>
    </p:extLst>
  </p:cSld>
  <p:clrMapOvr>
    <a:masterClrMapping/>
  </p:clrMapOvr>
  <p:transition spd="slow" advTm="51427">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6950BFC3-D8DA-4A85-94F7-54DA5524770B}">
      <p188:commentRel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2EBAF-FD5F-4944-A21C-1612327EBF97}"/>
              </a:ext>
            </a:extLst>
          </p:cNvPr>
          <p:cNvSpPr>
            <a:spLocks noGrp="1"/>
          </p:cNvSpPr>
          <p:nvPr>
            <p:ph type="title"/>
          </p:nvPr>
        </p:nvSpPr>
        <p:spPr>
          <a:xfrm>
            <a:off x="360000" y="360000"/>
            <a:ext cx="9720000" cy="1009652"/>
          </a:xfrm>
        </p:spPr>
        <p:txBody>
          <a:bodyPr lIns="0" tIns="0" rIns="0" bIns="0" anchor="t">
            <a:normAutofit/>
          </a:bodyPr>
          <a:lstStyle/>
          <a:p>
            <a:r>
              <a:rPr lang="en-AU"/>
              <a:t>Key Considerations for your Application</a:t>
            </a:r>
          </a:p>
        </p:txBody>
      </p:sp>
      <p:sp>
        <p:nvSpPr>
          <p:cNvPr id="2" name="Picture Placeholder 1">
            <a:extLst>
              <a:ext uri="{FF2B5EF4-FFF2-40B4-BE49-F238E27FC236}">
                <a16:creationId xmlns:a16="http://schemas.microsoft.com/office/drawing/2014/main" id="{ECC10E22-68D7-465E-9395-73EE404AFE27}"/>
              </a:ext>
            </a:extLst>
          </p:cNvPr>
          <p:cNvSpPr>
            <a:spLocks noGrp="1"/>
          </p:cNvSpPr>
          <p:nvPr>
            <p:ph idx="1"/>
          </p:nvPr>
        </p:nvSpPr>
        <p:spPr>
          <a:xfrm>
            <a:off x="360000" y="1800000"/>
            <a:ext cx="11832000" cy="4351339"/>
          </a:xfrm>
        </p:spPr>
        <p:txBody>
          <a:bodyPr lIns="0" tIns="0" rIns="0" bIns="0">
            <a:normAutofit/>
          </a:bodyPr>
          <a:lstStyle/>
          <a:p>
            <a:pPr marL="342900" indent="-342900">
              <a:spcAft>
                <a:spcPts val="600"/>
              </a:spcAft>
              <a:buSzPct val="100000"/>
              <a:buFont typeface="Arial" panose="020B0604020202020204" pitchFamily="34" charset="0"/>
              <a:buChar char="•"/>
              <a:defRPr/>
            </a:pPr>
            <a:r>
              <a:rPr lang="en-AU"/>
              <a:t>For all projects, applicants must contribute 25% to the total cost of the project. </a:t>
            </a:r>
            <a:br>
              <a:rPr lang="en-AU"/>
            </a:br>
            <a:r>
              <a:rPr lang="en-AU"/>
              <a:t>Co-contribution can be financial and/or in kind (</a:t>
            </a:r>
            <a:r>
              <a:rPr lang="en-GB"/>
              <a:t>such as field hire costs, volunteer coaching hours)</a:t>
            </a:r>
            <a:r>
              <a:rPr lang="en-AU"/>
              <a:t> </a:t>
            </a:r>
          </a:p>
          <a:p>
            <a:pPr marL="342900" indent="-342900">
              <a:spcAft>
                <a:spcPts val="600"/>
              </a:spcAft>
              <a:buSzPct val="100000"/>
              <a:buFont typeface="Arial" panose="020B0604020202020204" pitchFamily="34" charset="0"/>
              <a:buChar char="•"/>
              <a:defRPr/>
            </a:pPr>
            <a:endParaRPr lang="en-AU"/>
          </a:p>
          <a:p>
            <a:pPr marL="342900" indent="-342900">
              <a:spcAft>
                <a:spcPts val="600"/>
              </a:spcAft>
              <a:buSzPct val="100000"/>
              <a:buFont typeface="Arial" panose="020B0604020202020204" pitchFamily="34" charset="0"/>
              <a:buChar char="•"/>
              <a:defRPr/>
            </a:pPr>
            <a:r>
              <a:rPr lang="en-AU"/>
              <a:t>Third party organisations are also encouraged to contribute and these contributions will be counted as part of the applicant’s contribution.</a:t>
            </a:r>
          </a:p>
          <a:p>
            <a:pPr marL="342900" indent="-342900">
              <a:spcAft>
                <a:spcPts val="600"/>
              </a:spcAft>
              <a:buSzPct val="100000"/>
              <a:buFont typeface="Arial" panose="020B0604020202020204" pitchFamily="34" charset="0"/>
              <a:buChar char="•"/>
              <a:defRPr/>
            </a:pPr>
            <a:endParaRPr lang="en-AU"/>
          </a:p>
          <a:p>
            <a:pPr marL="342900" indent="-342900">
              <a:spcAft>
                <a:spcPts val="600"/>
              </a:spcAft>
              <a:buSzPct val="100000"/>
              <a:buFont typeface="Arial" panose="020B0604020202020204" pitchFamily="34" charset="0"/>
              <a:buChar char="•"/>
              <a:defRPr/>
            </a:pPr>
            <a:r>
              <a:rPr lang="en-AU"/>
              <a:t>Organisations may only receive State Government funding once for the same project</a:t>
            </a:r>
          </a:p>
          <a:p>
            <a:pPr marL="342900" indent="-342900">
              <a:spcAft>
                <a:spcPts val="600"/>
              </a:spcAft>
              <a:buSzPct val="100000"/>
              <a:buFont typeface="Arial" panose="020B0604020202020204" pitchFamily="34" charset="0"/>
              <a:buChar char="•"/>
              <a:defRPr/>
            </a:pPr>
            <a:endParaRPr lang="en-AU"/>
          </a:p>
          <a:p>
            <a:pPr marL="342900" indent="-342900">
              <a:spcAft>
                <a:spcPts val="600"/>
              </a:spcAft>
              <a:buSzPct val="100000"/>
              <a:buFont typeface="Arial" panose="020B0604020202020204" pitchFamily="34" charset="0"/>
              <a:buChar char="•"/>
              <a:defRPr/>
            </a:pPr>
            <a:r>
              <a:rPr lang="en-AU"/>
              <a:t>Projects must be completed within 1 year from signing the Funding Agreement.​</a:t>
            </a:r>
          </a:p>
          <a:p>
            <a:pPr marL="267970" indent="-267970">
              <a:spcAft>
                <a:spcPts val="600"/>
              </a:spcAft>
              <a:buClr>
                <a:srgbClr val="EC008C"/>
              </a:buClr>
              <a:defRPr/>
            </a:pPr>
            <a:endParaRPr lang="en-US"/>
          </a:p>
          <a:p>
            <a:pPr marL="267970" indent="-267970">
              <a:spcAft>
                <a:spcPts val="600"/>
              </a:spcAft>
              <a:buClr>
                <a:srgbClr val="EC008C"/>
              </a:buClr>
              <a:defRPr/>
            </a:pPr>
            <a:endParaRPr lang="en-US"/>
          </a:p>
          <a:p>
            <a:pPr marL="0" indent="0">
              <a:spcAft>
                <a:spcPts val="600"/>
              </a:spcAft>
              <a:buClr>
                <a:srgbClr val="EC008C"/>
              </a:buClr>
              <a:buNone/>
              <a:defRPr/>
            </a:pPr>
            <a:endParaRPr lang="en-US"/>
          </a:p>
        </p:txBody>
      </p:sp>
      <p:sp>
        <p:nvSpPr>
          <p:cNvPr id="8" name="Footer Placeholder 3">
            <a:extLst>
              <a:ext uri="{FF2B5EF4-FFF2-40B4-BE49-F238E27FC236}">
                <a16:creationId xmlns:a16="http://schemas.microsoft.com/office/drawing/2014/main" id="{949599D0-AD44-AD06-EA20-C596DA4FF62B}"/>
              </a:ext>
            </a:extLst>
          </p:cNvPr>
          <p:cNvSpPr>
            <a:spLocks noGrp="1"/>
          </p:cNvSpPr>
          <p:nvPr>
            <p:ph type="ftr" sz="quarter" idx="11"/>
          </p:nvPr>
        </p:nvSpPr>
        <p:spPr>
          <a:xfrm>
            <a:off x="360000" y="6444000"/>
            <a:ext cx="6720000" cy="252000"/>
          </a:xfrm>
        </p:spPr>
        <p:txBody>
          <a:bodyPr/>
          <a:lstStyle/>
          <a:p>
            <a:pPr>
              <a:spcAft>
                <a:spcPts val="600"/>
              </a:spcAft>
            </a:pPr>
            <a:r>
              <a:rPr lang="en-US"/>
              <a:t>Descriptor</a:t>
            </a:r>
            <a:endParaRPr lang="en-AU"/>
          </a:p>
        </p:txBody>
      </p:sp>
      <p:sp>
        <p:nvSpPr>
          <p:cNvPr id="10" name="Slide Number Placeholder 4">
            <a:extLst>
              <a:ext uri="{FF2B5EF4-FFF2-40B4-BE49-F238E27FC236}">
                <a16:creationId xmlns:a16="http://schemas.microsoft.com/office/drawing/2014/main" id="{F5D517FE-3072-D9AA-1894-194FDCFA9C75}"/>
              </a:ext>
            </a:extLst>
          </p:cNvPr>
          <p:cNvSpPr>
            <a:spLocks noGrp="1"/>
          </p:cNvSpPr>
          <p:nvPr>
            <p:ph type="sldNum" sz="quarter" idx="12"/>
          </p:nvPr>
        </p:nvSpPr>
        <p:spPr>
          <a:xfrm>
            <a:off x="11317458" y="6516000"/>
            <a:ext cx="490542" cy="180000"/>
          </a:xfrm>
        </p:spPr>
        <p:txBody>
          <a:bodyPr/>
          <a:lstStyle/>
          <a:p>
            <a:pPr>
              <a:spcAft>
                <a:spcPts val="600"/>
              </a:spcAft>
            </a:pPr>
            <a:fld id="{10A01DC5-1685-4615-8240-15192985C6A2}" type="slidenum">
              <a:rPr lang="en-AU" smtClean="0"/>
              <a:pPr>
                <a:spcAft>
                  <a:spcPts val="600"/>
                </a:spcAft>
              </a:pPr>
              <a:t>9</a:t>
            </a:fld>
            <a:endParaRPr lang="en-AU"/>
          </a:p>
        </p:txBody>
      </p:sp>
      <p:pic>
        <p:nvPicPr>
          <p:cNvPr id="24" name="Audio 23">
            <a:hlinkClick r:id="" action="ppaction://media"/>
            <a:extLst>
              <a:ext uri="{FF2B5EF4-FFF2-40B4-BE49-F238E27FC236}">
                <a16:creationId xmlns:a16="http://schemas.microsoft.com/office/drawing/2014/main" id="{7D83AD2B-454A-350A-65D9-5CEEFDF7676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12994617"/>
      </p:ext>
    </p:extLst>
  </p:cSld>
  <p:clrMapOvr>
    <a:masterClrMapping/>
  </p:clrMapOvr>
  <mc:AlternateContent xmlns:mc="http://schemas.openxmlformats.org/markup-compatibility/2006">
    <mc:Choice xmlns:p14="http://schemas.microsoft.com/office/powerpoint/2010/main" Requires="p14">
      <p:transition spd="slow" p14:dur="2000" advTm="61684"/>
    </mc:Choice>
    <mc:Fallback>
      <p:transition spd="slow" advTm="61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theme/theme1.xml><?xml version="1.0" encoding="utf-8"?>
<a:theme xmlns:a="http://schemas.openxmlformats.org/drawingml/2006/main" name="NSWG Corporate">
  <a:themeElements>
    <a:clrScheme name="NSWG Corporate">
      <a:dk1>
        <a:srgbClr val="22272B"/>
      </a:dk1>
      <a:lt1>
        <a:srgbClr val="FFFFFF"/>
      </a:lt1>
      <a:dk2>
        <a:srgbClr val="D7153A"/>
      </a:dk2>
      <a:lt2>
        <a:srgbClr val="002664"/>
      </a:lt2>
      <a:accent1>
        <a:srgbClr val="002664"/>
      </a:accent1>
      <a:accent2>
        <a:srgbClr val="CBEDFD"/>
      </a:accent2>
      <a:accent3>
        <a:srgbClr val="146CFD"/>
      </a:accent3>
      <a:accent4>
        <a:srgbClr val="8CE0FF"/>
      </a:accent4>
      <a:accent5>
        <a:srgbClr val="495054"/>
      </a:accent5>
      <a:accent6>
        <a:srgbClr val="FFB8C1"/>
      </a:accent6>
      <a:hlink>
        <a:srgbClr val="22272B"/>
      </a:hlink>
      <a:folHlink>
        <a:srgbClr val="22272B"/>
      </a:folHlink>
    </a:clrScheme>
    <a:fontScheme name="NSW Governmen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Of_Sport_Powerpoint_Jan2022" id="{289A73B0-E3F1-8448-B8D0-502EF585B45E}" vid="{BEE54EBE-FDFD-B14A-8EBF-09E0BB7F86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61A1013BE7E940985E6B8F223A1B5B" ma:contentTypeVersion="16" ma:contentTypeDescription="Create a new document." ma:contentTypeScope="" ma:versionID="6a8527416906897d92e4e003454f0321">
  <xsd:schema xmlns:xsd="http://www.w3.org/2001/XMLSchema" xmlns:xs="http://www.w3.org/2001/XMLSchema" xmlns:p="http://schemas.microsoft.com/office/2006/metadata/properties" xmlns:ns2="69207b7e-57d0-4ae6-9c7d-6ba55cefbf25" xmlns:ns3="50d40381-7afb-4263-970d-a0135beaf6d9" targetNamespace="http://schemas.microsoft.com/office/2006/metadata/properties" ma:root="true" ma:fieldsID="3c107ebd8ba1e8ca3123848ef057cc49" ns2:_="" ns3:_="">
    <xsd:import namespace="69207b7e-57d0-4ae6-9c7d-6ba55cefbf25"/>
    <xsd:import namespace="50d40381-7afb-4263-970d-a0135beaf6d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207b7e-57d0-4ae6-9c7d-6ba55cefbf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5c7858-1779-4fce-bc43-9c88632d68a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0d40381-7afb-4263-970d-a0135beaf6d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6931941-6ad1-4d99-99cd-29158f125f70}" ma:internalName="TaxCatchAll" ma:showField="CatchAllData" ma:web="50d40381-7afb-4263-970d-a0135beaf6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0d40381-7afb-4263-970d-a0135beaf6d9" xsi:nil="true"/>
    <lcf76f155ced4ddcb4097134ff3c332f xmlns="69207b7e-57d0-4ae6-9c7d-6ba55cefbf25">
      <Terms xmlns="http://schemas.microsoft.com/office/infopath/2007/PartnerControls"/>
    </lcf76f155ced4ddcb4097134ff3c332f>
    <SharedWithUsers xmlns="50d40381-7afb-4263-970d-a0135beaf6d9">
      <UserInfo>
        <DisplayName>Matthew Adamson</DisplayName>
        <AccountId>519</AccountId>
        <AccountType/>
      </UserInfo>
      <UserInfo>
        <DisplayName>Alison Osborne</DisplayName>
        <AccountId>143</AccountId>
        <AccountType/>
      </UserInfo>
      <UserInfo>
        <DisplayName>Samantha Feyzeny</DisplayName>
        <AccountId>113</AccountId>
        <AccountType/>
      </UserInfo>
      <UserInfo>
        <DisplayName>Lucinda Jenkins</DisplayName>
        <AccountId>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25D3EF-12FA-4480-A0F6-9DEBDECFEC96}">
  <ds:schemaRefs>
    <ds:schemaRef ds:uri="50d40381-7afb-4263-970d-a0135beaf6d9"/>
    <ds:schemaRef ds:uri="69207b7e-57d0-4ae6-9c7d-6ba55cefbf2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90A2E6C-7E10-450F-8438-2D284F0CE239}">
  <ds:schemaRefs>
    <ds:schemaRef ds:uri="50d40381-7afb-4263-970d-a0135beaf6d9"/>
    <ds:schemaRef ds:uri="69207b7e-57d0-4ae6-9c7d-6ba55cefbf2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C12CB14-8D0A-42E2-A569-C26B6BF92C0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NSWG Corporate</Template>
  <TotalTime>0</TotalTime>
  <Words>1456</Words>
  <Application>Microsoft Office PowerPoint</Application>
  <PresentationFormat>Widescreen</PresentationFormat>
  <Paragraphs>158</Paragraphs>
  <Slides>14</Slides>
  <Notes>13</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Public Sans</vt:lpstr>
      <vt:lpstr>Public Sans Light</vt:lpstr>
      <vt:lpstr>Times New Roman</vt:lpstr>
      <vt:lpstr>NSWG Corporate</vt:lpstr>
      <vt:lpstr>NSW Football Legacy Fund Round 2 2023/24  PARTICIPATION STREAM </vt:lpstr>
      <vt:lpstr>Acknowledgement of Country</vt:lpstr>
      <vt:lpstr>PowerPoint Presentation</vt:lpstr>
      <vt:lpstr>Program Objectives</vt:lpstr>
      <vt:lpstr>Program Overview</vt:lpstr>
      <vt:lpstr>Eligible Applicants</vt:lpstr>
      <vt:lpstr>Eligible Projects</vt:lpstr>
      <vt:lpstr>Ineligible Project Costs </vt:lpstr>
      <vt:lpstr>Key Considerations for your Application</vt:lpstr>
      <vt:lpstr>Application Process</vt:lpstr>
      <vt:lpstr>Assessment Criteria and Process</vt:lpstr>
      <vt:lpstr>Application Timeline</vt:lpstr>
      <vt:lpstr>Contact Information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Nadia Briganti</dc:creator>
  <cp:lastModifiedBy>Nick Foster</cp:lastModifiedBy>
  <cp:revision>1</cp:revision>
  <dcterms:created xsi:type="dcterms:W3CDTF">2022-01-24T23:30:16Z</dcterms:created>
  <dcterms:modified xsi:type="dcterms:W3CDTF">2023-06-07T01:03:11Z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0x010100B461A1013BE7E940985E6B8F223A1B5B</vt:lpwstr>
  </property>
  <property fmtid="{D5CDD505-2E9C-101B-9397-08002B2CF9AE}" pid="3" name="MediaServiceImageTags">
    <vt:lpwstr/>
  </property>
</Properties>
</file>