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media/image9.jpg" ContentType="image/jpg"/>
  <Override PartName="/ppt/notesSlides/notesSlide2.xml" ContentType="application/vnd.openxmlformats-officedocument.presentationml.notesSlide+xml"/>
  <Override PartName="/ppt/notesSlides/notesSlide3.xml" ContentType="application/vnd.openxmlformats-officedocument.presentationml.notesSlide+xml"/>
  <Override PartName="/ppt/media/image12.jpg" ContentType="image/jpg"/>
  <Override PartName="/ppt/notesSlides/notesSlide4.xml" ContentType="application/vnd.openxmlformats-officedocument.presentationml.notesSlide+xml"/>
  <Override PartName="/ppt/media/image13.jpg" ContentType="image/jpg"/>
  <Override PartName="/ppt/notesSlides/notesSlide5.xml" ContentType="application/vnd.openxmlformats-officedocument.presentationml.notesSlide+xml"/>
  <Override PartName="/ppt/media/image15.jpg" ContentType="image/jpg"/>
  <Override PartName="/ppt/notesSlides/notesSlide6.xml" ContentType="application/vnd.openxmlformats-officedocument.presentationml.notesSlide+xml"/>
  <Override PartName="/ppt/media/image16.jpg" ContentType="image/jpg"/>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media/image22.jpg" ContentType="image/jpg"/>
  <Override PartName="/ppt/notesSlides/notesSlide10.xml" ContentType="application/vnd.openxmlformats-officedocument.presentationml.notesSlide+xml"/>
  <Override PartName="/ppt/notesSlides/notesSlide11.xml" ContentType="application/vnd.openxmlformats-officedocument.presentationml.notesSlide+xml"/>
  <Override PartName="/ppt/media/image27.jpg" ContentType="image/jpg"/>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8"/>
  </p:notesMasterIdLst>
  <p:sldIdLst>
    <p:sldId id="257" r:id="rId2"/>
    <p:sldId id="263" r:id="rId3"/>
    <p:sldId id="362" r:id="rId4"/>
    <p:sldId id="271" r:id="rId5"/>
    <p:sldId id="272" r:id="rId6"/>
    <p:sldId id="273" r:id="rId7"/>
    <p:sldId id="274" r:id="rId8"/>
    <p:sldId id="258" r:id="rId9"/>
    <p:sldId id="262" r:id="rId10"/>
    <p:sldId id="264" r:id="rId11"/>
    <p:sldId id="265" r:id="rId12"/>
    <p:sldId id="266" r:id="rId13"/>
    <p:sldId id="267" r:id="rId14"/>
    <p:sldId id="276" r:id="rId15"/>
    <p:sldId id="277" r:id="rId16"/>
    <p:sldId id="279" r:id="rId17"/>
  </p:sldIdLst>
  <p:sldSz cx="12192000" cy="6858000"/>
  <p:notesSz cx="12192000" cy="6858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39BBCDE-636B-4838-A336-E9F704D5C49B}" v="7" dt="2026-03-05T01:15:12.886"/>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4236" autoAdjust="0"/>
  </p:normalViewPr>
  <p:slideViewPr>
    <p:cSldViewPr>
      <p:cViewPr varScale="1">
        <p:scale>
          <a:sx n="109" d="100"/>
          <a:sy n="109" d="100"/>
        </p:scale>
        <p:origin x="126" y="23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racy Woods" userId="4f76998b-077f-4f77-a8c0-18f8291451b8" providerId="ADAL" clId="{43AF7FF2-934D-4AF0-9072-D600F11F8AF0}"/>
    <pc:docChg chg="undo custSel addSld delSld modSld sldOrd">
      <pc:chgData name="Tracy Woods" userId="4f76998b-077f-4f77-a8c0-18f8291451b8" providerId="ADAL" clId="{43AF7FF2-934D-4AF0-9072-D600F11F8AF0}" dt="2026-03-05T01:15:48.357" v="1036" actId="20577"/>
      <pc:docMkLst>
        <pc:docMk/>
      </pc:docMkLst>
      <pc:sldChg chg="addSp modSp mod">
        <pc:chgData name="Tracy Woods" userId="4f76998b-077f-4f77-a8c0-18f8291451b8" providerId="ADAL" clId="{43AF7FF2-934D-4AF0-9072-D600F11F8AF0}" dt="2026-02-18T02:54:06.547" v="684" actId="120"/>
        <pc:sldMkLst>
          <pc:docMk/>
          <pc:sldMk cId="0" sldId="257"/>
        </pc:sldMkLst>
        <pc:spChg chg="mod">
          <ac:chgData name="Tracy Woods" userId="4f76998b-077f-4f77-a8c0-18f8291451b8" providerId="ADAL" clId="{43AF7FF2-934D-4AF0-9072-D600F11F8AF0}" dt="2026-02-18T01:42:54.644" v="45" actId="14100"/>
          <ac:spMkLst>
            <pc:docMk/>
            <pc:sldMk cId="0" sldId="257"/>
            <ac:spMk id="5" creationId="{00000000-0000-0000-0000-000000000000}"/>
          </ac:spMkLst>
        </pc:spChg>
        <pc:spChg chg="mod">
          <ac:chgData name="Tracy Woods" userId="4f76998b-077f-4f77-a8c0-18f8291451b8" providerId="ADAL" clId="{43AF7FF2-934D-4AF0-9072-D600F11F8AF0}" dt="2026-02-18T01:43:02.993" v="46" actId="14100"/>
          <ac:spMkLst>
            <pc:docMk/>
            <pc:sldMk cId="0" sldId="257"/>
            <ac:spMk id="6" creationId="{00000000-0000-0000-0000-000000000000}"/>
          </ac:spMkLst>
        </pc:spChg>
        <pc:spChg chg="mod">
          <ac:chgData name="Tracy Woods" userId="4f76998b-077f-4f77-a8c0-18f8291451b8" providerId="ADAL" clId="{43AF7FF2-934D-4AF0-9072-D600F11F8AF0}" dt="2026-02-18T01:43:21.203" v="47" actId="14100"/>
          <ac:spMkLst>
            <pc:docMk/>
            <pc:sldMk cId="0" sldId="257"/>
            <ac:spMk id="7" creationId="{00000000-0000-0000-0000-000000000000}"/>
          </ac:spMkLst>
        </pc:spChg>
        <pc:spChg chg="add mod">
          <ac:chgData name="Tracy Woods" userId="4f76998b-077f-4f77-a8c0-18f8291451b8" providerId="ADAL" clId="{43AF7FF2-934D-4AF0-9072-D600F11F8AF0}" dt="2026-02-18T02:54:06.547" v="684" actId="120"/>
          <ac:spMkLst>
            <pc:docMk/>
            <pc:sldMk cId="0" sldId="257"/>
            <ac:spMk id="8" creationId="{869FC976-58E7-B926-AA74-C489AB32F1F8}"/>
          </ac:spMkLst>
        </pc:spChg>
        <pc:spChg chg="add mod">
          <ac:chgData name="Tracy Woods" userId="4f76998b-077f-4f77-a8c0-18f8291451b8" providerId="ADAL" clId="{43AF7FF2-934D-4AF0-9072-D600F11F8AF0}" dt="2026-02-18T01:45:08.525" v="128" actId="1076"/>
          <ac:spMkLst>
            <pc:docMk/>
            <pc:sldMk cId="0" sldId="257"/>
            <ac:spMk id="9" creationId="{B6AD8E70-12C1-0312-5925-6FA997127C2B}"/>
          </ac:spMkLst>
        </pc:spChg>
        <pc:spChg chg="add mod">
          <ac:chgData name="Tracy Woods" userId="4f76998b-077f-4f77-a8c0-18f8291451b8" providerId="ADAL" clId="{43AF7FF2-934D-4AF0-9072-D600F11F8AF0}" dt="2026-02-18T01:45:01.478" v="127" actId="20577"/>
          <ac:spMkLst>
            <pc:docMk/>
            <pc:sldMk cId="0" sldId="257"/>
            <ac:spMk id="10" creationId="{5D172452-F531-117E-76EA-4E8BCDF86A0E}"/>
          </ac:spMkLst>
        </pc:spChg>
      </pc:sldChg>
      <pc:sldChg chg="addSp delSp modSp mod ord">
        <pc:chgData name="Tracy Woods" userId="4f76998b-077f-4f77-a8c0-18f8291451b8" providerId="ADAL" clId="{43AF7FF2-934D-4AF0-9072-D600F11F8AF0}" dt="2026-02-18T02:43:16.939" v="556" actId="14100"/>
        <pc:sldMkLst>
          <pc:docMk/>
          <pc:sldMk cId="0" sldId="258"/>
        </pc:sldMkLst>
        <pc:spChg chg="mod">
          <ac:chgData name="Tracy Woods" userId="4f76998b-077f-4f77-a8c0-18f8291451b8" providerId="ADAL" clId="{43AF7FF2-934D-4AF0-9072-D600F11F8AF0}" dt="2026-02-18T02:43:16.939" v="556" actId="14100"/>
          <ac:spMkLst>
            <pc:docMk/>
            <pc:sldMk cId="0" sldId="258"/>
            <ac:spMk id="6" creationId="{00000000-0000-0000-0000-000000000000}"/>
          </ac:spMkLst>
        </pc:spChg>
        <pc:spChg chg="add mod">
          <ac:chgData name="Tracy Woods" userId="4f76998b-077f-4f77-a8c0-18f8291451b8" providerId="ADAL" clId="{43AF7FF2-934D-4AF0-9072-D600F11F8AF0}" dt="2026-02-18T01:50:12.647" v="314" actId="12"/>
          <ac:spMkLst>
            <pc:docMk/>
            <pc:sldMk cId="0" sldId="258"/>
            <ac:spMk id="9" creationId="{15BB1746-E757-04CE-56AA-8F123858B309}"/>
          </ac:spMkLst>
        </pc:spChg>
        <pc:picChg chg="add mod">
          <ac:chgData name="Tracy Woods" userId="4f76998b-077f-4f77-a8c0-18f8291451b8" providerId="ADAL" clId="{43AF7FF2-934D-4AF0-9072-D600F11F8AF0}" dt="2026-02-18T01:49:49.201" v="309" actId="1076"/>
          <ac:picMkLst>
            <pc:docMk/>
            <pc:sldMk cId="0" sldId="258"/>
            <ac:picMk id="8" creationId="{8C807142-AFC8-7E88-24D9-24AB08DC0B4D}"/>
          </ac:picMkLst>
        </pc:picChg>
      </pc:sldChg>
      <pc:sldChg chg="addSp delSp modSp mod">
        <pc:chgData name="Tracy Woods" userId="4f76998b-077f-4f77-a8c0-18f8291451b8" providerId="ADAL" clId="{43AF7FF2-934D-4AF0-9072-D600F11F8AF0}" dt="2026-02-18T02:25:38.256" v="385" actId="20577"/>
        <pc:sldMkLst>
          <pc:docMk/>
          <pc:sldMk cId="0" sldId="262"/>
        </pc:sldMkLst>
        <pc:spChg chg="mod">
          <ac:chgData name="Tracy Woods" userId="4f76998b-077f-4f77-a8c0-18f8291451b8" providerId="ADAL" clId="{43AF7FF2-934D-4AF0-9072-D600F11F8AF0}" dt="2026-02-18T02:25:38.256" v="385" actId="20577"/>
          <ac:spMkLst>
            <pc:docMk/>
            <pc:sldMk cId="0" sldId="262"/>
            <ac:spMk id="4" creationId="{00000000-0000-0000-0000-000000000000}"/>
          </ac:spMkLst>
        </pc:spChg>
        <pc:picChg chg="add mod">
          <ac:chgData name="Tracy Woods" userId="4f76998b-077f-4f77-a8c0-18f8291451b8" providerId="ADAL" clId="{43AF7FF2-934D-4AF0-9072-D600F11F8AF0}" dt="2026-02-18T01:52:48.962" v="323" actId="1076"/>
          <ac:picMkLst>
            <pc:docMk/>
            <pc:sldMk cId="0" sldId="262"/>
            <ac:picMk id="5" creationId="{3E9DD21F-0CFB-C780-E7AF-78FA39B6C4B9}"/>
          </ac:picMkLst>
        </pc:picChg>
        <pc:picChg chg="add mod ord">
          <ac:chgData name="Tracy Woods" userId="4f76998b-077f-4f77-a8c0-18f8291451b8" providerId="ADAL" clId="{43AF7FF2-934D-4AF0-9072-D600F11F8AF0}" dt="2026-02-18T02:24:25.141" v="364" actId="14100"/>
          <ac:picMkLst>
            <pc:docMk/>
            <pc:sldMk cId="0" sldId="262"/>
            <ac:picMk id="6" creationId="{CB511A03-0970-B063-3CB9-0860F45F4A79}"/>
          </ac:picMkLst>
        </pc:picChg>
      </pc:sldChg>
      <pc:sldChg chg="addSp modSp mod ord modNotesTx">
        <pc:chgData name="Tracy Woods" userId="4f76998b-077f-4f77-a8c0-18f8291451b8" providerId="ADAL" clId="{43AF7FF2-934D-4AF0-9072-D600F11F8AF0}" dt="2026-03-05T01:14:10.799" v="1015" actId="20577"/>
        <pc:sldMkLst>
          <pc:docMk/>
          <pc:sldMk cId="0" sldId="263"/>
        </pc:sldMkLst>
        <pc:spChg chg="mod">
          <ac:chgData name="Tracy Woods" userId="4f76998b-077f-4f77-a8c0-18f8291451b8" providerId="ADAL" clId="{43AF7FF2-934D-4AF0-9072-D600F11F8AF0}" dt="2026-02-18T04:02:12.245" v="936" actId="20577"/>
          <ac:spMkLst>
            <pc:docMk/>
            <pc:sldMk cId="0" sldId="263"/>
            <ac:spMk id="7" creationId="{00000000-0000-0000-0000-000000000000}"/>
          </ac:spMkLst>
        </pc:spChg>
        <pc:spChg chg="mod">
          <ac:chgData name="Tracy Woods" userId="4f76998b-077f-4f77-a8c0-18f8291451b8" providerId="ADAL" clId="{43AF7FF2-934D-4AF0-9072-D600F11F8AF0}" dt="2026-02-18T04:05:18.167" v="1008" actId="20577"/>
          <ac:spMkLst>
            <pc:docMk/>
            <pc:sldMk cId="0" sldId="263"/>
            <ac:spMk id="8" creationId="{00000000-0000-0000-0000-000000000000}"/>
          </ac:spMkLst>
        </pc:spChg>
        <pc:spChg chg="add mod">
          <ac:chgData name="Tracy Woods" userId="4f76998b-077f-4f77-a8c0-18f8291451b8" providerId="ADAL" clId="{43AF7FF2-934D-4AF0-9072-D600F11F8AF0}" dt="2026-02-18T04:02:35.367" v="940" actId="1076"/>
          <ac:spMkLst>
            <pc:docMk/>
            <pc:sldMk cId="0" sldId="263"/>
            <ac:spMk id="9" creationId="{D898E8A3-B15A-D0D5-10A5-F7CF3F62AFA0}"/>
          </ac:spMkLst>
        </pc:spChg>
      </pc:sldChg>
      <pc:sldChg chg="addSp modSp mod">
        <pc:chgData name="Tracy Woods" userId="4f76998b-077f-4f77-a8c0-18f8291451b8" providerId="ADAL" clId="{43AF7FF2-934D-4AF0-9072-D600F11F8AF0}" dt="2026-02-18T02:25:25.216" v="384" actId="20577"/>
        <pc:sldMkLst>
          <pc:docMk/>
          <pc:sldMk cId="0" sldId="264"/>
        </pc:sldMkLst>
        <pc:spChg chg="mod">
          <ac:chgData name="Tracy Woods" userId="4f76998b-077f-4f77-a8c0-18f8291451b8" providerId="ADAL" clId="{43AF7FF2-934D-4AF0-9072-D600F11F8AF0}" dt="2026-02-18T02:25:25.216" v="384" actId="20577"/>
          <ac:spMkLst>
            <pc:docMk/>
            <pc:sldMk cId="0" sldId="264"/>
            <ac:spMk id="4" creationId="{00000000-0000-0000-0000-000000000000}"/>
          </ac:spMkLst>
        </pc:spChg>
        <pc:picChg chg="add mod ord">
          <ac:chgData name="Tracy Woods" userId="4f76998b-077f-4f77-a8c0-18f8291451b8" providerId="ADAL" clId="{43AF7FF2-934D-4AF0-9072-D600F11F8AF0}" dt="2026-02-18T02:25:18.039" v="383" actId="167"/>
          <ac:picMkLst>
            <pc:docMk/>
            <pc:sldMk cId="0" sldId="264"/>
            <ac:picMk id="5" creationId="{937CF0B6-1F39-FC49-1C88-3CECA0CB659B}"/>
          </ac:picMkLst>
        </pc:picChg>
      </pc:sldChg>
      <pc:sldChg chg="addSp delSp modSp mod">
        <pc:chgData name="Tracy Woods" userId="4f76998b-077f-4f77-a8c0-18f8291451b8" providerId="ADAL" clId="{43AF7FF2-934D-4AF0-9072-D600F11F8AF0}" dt="2026-02-18T02:32:34.006" v="475" actId="1076"/>
        <pc:sldMkLst>
          <pc:docMk/>
          <pc:sldMk cId="0" sldId="265"/>
        </pc:sldMkLst>
        <pc:spChg chg="mod">
          <ac:chgData name="Tracy Woods" userId="4f76998b-077f-4f77-a8c0-18f8291451b8" providerId="ADAL" clId="{43AF7FF2-934D-4AF0-9072-D600F11F8AF0}" dt="2026-02-18T02:25:55.732" v="402" actId="20577"/>
          <ac:spMkLst>
            <pc:docMk/>
            <pc:sldMk cId="0" sldId="265"/>
            <ac:spMk id="4" creationId="{00000000-0000-0000-0000-000000000000}"/>
          </ac:spMkLst>
        </pc:spChg>
        <pc:picChg chg="add mod ord">
          <ac:chgData name="Tracy Woods" userId="4f76998b-077f-4f77-a8c0-18f8291451b8" providerId="ADAL" clId="{43AF7FF2-934D-4AF0-9072-D600F11F8AF0}" dt="2026-02-18T02:26:34.557" v="407" actId="14100"/>
          <ac:picMkLst>
            <pc:docMk/>
            <pc:sldMk cId="0" sldId="265"/>
            <ac:picMk id="5" creationId="{37AB338E-4D81-D2D8-C491-822CB7F5E861}"/>
          </ac:picMkLst>
        </pc:picChg>
        <pc:picChg chg="add mod">
          <ac:chgData name="Tracy Woods" userId="4f76998b-077f-4f77-a8c0-18f8291451b8" providerId="ADAL" clId="{43AF7FF2-934D-4AF0-9072-D600F11F8AF0}" dt="2026-02-18T02:32:34.006" v="475" actId="1076"/>
          <ac:picMkLst>
            <pc:docMk/>
            <pc:sldMk cId="0" sldId="265"/>
            <ac:picMk id="6" creationId="{5D0ED866-E68B-3C0C-63F0-773ED926D141}"/>
          </ac:picMkLst>
        </pc:picChg>
      </pc:sldChg>
      <pc:sldChg chg="addSp delSp modSp mod">
        <pc:chgData name="Tracy Woods" userId="4f76998b-077f-4f77-a8c0-18f8291451b8" providerId="ADAL" clId="{43AF7FF2-934D-4AF0-9072-D600F11F8AF0}" dt="2026-02-18T02:38:10.256" v="479" actId="167"/>
        <pc:sldMkLst>
          <pc:docMk/>
          <pc:sldMk cId="0" sldId="266"/>
        </pc:sldMkLst>
        <pc:spChg chg="mod">
          <ac:chgData name="Tracy Woods" userId="4f76998b-077f-4f77-a8c0-18f8291451b8" providerId="ADAL" clId="{43AF7FF2-934D-4AF0-9072-D600F11F8AF0}" dt="2026-02-18T02:28:42.358" v="429" actId="20577"/>
          <ac:spMkLst>
            <pc:docMk/>
            <pc:sldMk cId="0" sldId="266"/>
            <ac:spMk id="6" creationId="{00000000-0000-0000-0000-000000000000}"/>
          </ac:spMkLst>
        </pc:spChg>
        <pc:grpChg chg="mod">
          <ac:chgData name="Tracy Woods" userId="4f76998b-077f-4f77-a8c0-18f8291451b8" providerId="ADAL" clId="{43AF7FF2-934D-4AF0-9072-D600F11F8AF0}" dt="2026-02-18T02:29:29.763" v="436" actId="1076"/>
          <ac:grpSpMkLst>
            <pc:docMk/>
            <pc:sldMk cId="0" sldId="266"/>
            <ac:grpSpMk id="2" creationId="{00000000-0000-0000-0000-000000000000}"/>
          </ac:grpSpMkLst>
        </pc:grpChg>
        <pc:picChg chg="add mod ord">
          <ac:chgData name="Tracy Woods" userId="4f76998b-077f-4f77-a8c0-18f8291451b8" providerId="ADAL" clId="{43AF7FF2-934D-4AF0-9072-D600F11F8AF0}" dt="2026-02-18T02:29:33.562" v="437" actId="167"/>
          <ac:picMkLst>
            <pc:docMk/>
            <pc:sldMk cId="0" sldId="266"/>
            <ac:picMk id="7" creationId="{F825FA37-EE12-461F-2934-E3140E5DF17C}"/>
          </ac:picMkLst>
        </pc:picChg>
        <pc:picChg chg="add mod ord">
          <ac:chgData name="Tracy Woods" userId="4f76998b-077f-4f77-a8c0-18f8291451b8" providerId="ADAL" clId="{43AF7FF2-934D-4AF0-9072-D600F11F8AF0}" dt="2026-02-18T02:38:10.256" v="479" actId="167"/>
          <ac:picMkLst>
            <pc:docMk/>
            <pc:sldMk cId="0" sldId="266"/>
            <ac:picMk id="8" creationId="{5C6309B4-8C6C-8A7F-69AC-D464F1588B56}"/>
          </ac:picMkLst>
        </pc:picChg>
      </pc:sldChg>
      <pc:sldChg chg="addSp delSp modSp mod modNotesTx">
        <pc:chgData name="Tracy Woods" userId="4f76998b-077f-4f77-a8c0-18f8291451b8" providerId="ADAL" clId="{43AF7FF2-934D-4AF0-9072-D600F11F8AF0}" dt="2026-03-05T01:13:37.492" v="1014" actId="20577"/>
        <pc:sldMkLst>
          <pc:docMk/>
          <pc:sldMk cId="0" sldId="267"/>
        </pc:sldMkLst>
        <pc:spChg chg="mod">
          <ac:chgData name="Tracy Woods" userId="4f76998b-077f-4f77-a8c0-18f8291451b8" providerId="ADAL" clId="{43AF7FF2-934D-4AF0-9072-D600F11F8AF0}" dt="2026-02-18T02:30:12.908" v="461" actId="20577"/>
          <ac:spMkLst>
            <pc:docMk/>
            <pc:sldMk cId="0" sldId="267"/>
            <ac:spMk id="5" creationId="{00000000-0000-0000-0000-000000000000}"/>
          </ac:spMkLst>
        </pc:spChg>
        <pc:picChg chg="add mod ord">
          <ac:chgData name="Tracy Woods" userId="4f76998b-077f-4f77-a8c0-18f8291451b8" providerId="ADAL" clId="{43AF7FF2-934D-4AF0-9072-D600F11F8AF0}" dt="2026-02-18T02:32:10.814" v="473" actId="167"/>
          <ac:picMkLst>
            <pc:docMk/>
            <pc:sldMk cId="0" sldId="267"/>
            <ac:picMk id="6" creationId="{E20B10EF-FF0B-48F9-3986-D57038FD7ED5}"/>
          </ac:picMkLst>
        </pc:picChg>
        <pc:picChg chg="add mod ord">
          <ac:chgData name="Tracy Woods" userId="4f76998b-077f-4f77-a8c0-18f8291451b8" providerId="ADAL" clId="{43AF7FF2-934D-4AF0-9072-D600F11F8AF0}" dt="2026-02-18T02:32:05.525" v="472" actId="14100"/>
          <ac:picMkLst>
            <pc:docMk/>
            <pc:sldMk cId="0" sldId="267"/>
            <ac:picMk id="7" creationId="{2123CCA8-0BA5-1656-814F-FBC68F537127}"/>
          </ac:picMkLst>
        </pc:picChg>
      </pc:sldChg>
      <pc:sldChg chg="ord modNotesTx">
        <pc:chgData name="Tracy Woods" userId="4f76998b-077f-4f77-a8c0-18f8291451b8" providerId="ADAL" clId="{43AF7FF2-934D-4AF0-9072-D600F11F8AF0}" dt="2026-02-18T04:05:54.661" v="1009" actId="12"/>
        <pc:sldMkLst>
          <pc:docMk/>
          <pc:sldMk cId="0" sldId="271"/>
        </pc:sldMkLst>
      </pc:sldChg>
      <pc:sldChg chg="ord modNotesTx">
        <pc:chgData name="Tracy Woods" userId="4f76998b-077f-4f77-a8c0-18f8291451b8" providerId="ADAL" clId="{43AF7FF2-934D-4AF0-9072-D600F11F8AF0}" dt="2026-02-18T04:06:15.732" v="1010" actId="12"/>
        <pc:sldMkLst>
          <pc:docMk/>
          <pc:sldMk cId="0" sldId="272"/>
        </pc:sldMkLst>
      </pc:sldChg>
      <pc:sldChg chg="ord modNotesTx">
        <pc:chgData name="Tracy Woods" userId="4f76998b-077f-4f77-a8c0-18f8291451b8" providerId="ADAL" clId="{43AF7FF2-934D-4AF0-9072-D600F11F8AF0}" dt="2026-02-18T04:06:43.982" v="1011" actId="12"/>
        <pc:sldMkLst>
          <pc:docMk/>
          <pc:sldMk cId="0" sldId="273"/>
        </pc:sldMkLst>
      </pc:sldChg>
      <pc:sldChg chg="ord modNotesTx">
        <pc:chgData name="Tracy Woods" userId="4f76998b-077f-4f77-a8c0-18f8291451b8" providerId="ADAL" clId="{43AF7FF2-934D-4AF0-9072-D600F11F8AF0}" dt="2026-02-18T04:07:01.902" v="1012" actId="12"/>
        <pc:sldMkLst>
          <pc:docMk/>
          <pc:sldMk cId="0" sldId="274"/>
        </pc:sldMkLst>
      </pc:sldChg>
      <pc:sldChg chg="addSp delSp modSp mod">
        <pc:chgData name="Tracy Woods" userId="4f76998b-077f-4f77-a8c0-18f8291451b8" providerId="ADAL" clId="{43AF7FF2-934D-4AF0-9072-D600F11F8AF0}" dt="2026-02-18T02:53:08.223" v="681" actId="1076"/>
        <pc:sldMkLst>
          <pc:docMk/>
          <pc:sldMk cId="0" sldId="276"/>
        </pc:sldMkLst>
        <pc:spChg chg="mod">
          <ac:chgData name="Tracy Woods" userId="4f76998b-077f-4f77-a8c0-18f8291451b8" providerId="ADAL" clId="{43AF7FF2-934D-4AF0-9072-D600F11F8AF0}" dt="2026-02-18T02:53:00.055" v="680" actId="1076"/>
          <ac:spMkLst>
            <pc:docMk/>
            <pc:sldMk cId="0" sldId="276"/>
            <ac:spMk id="3" creationId="{00000000-0000-0000-0000-000000000000}"/>
          </ac:spMkLst>
        </pc:spChg>
        <pc:spChg chg="add mod">
          <ac:chgData name="Tracy Woods" userId="4f76998b-077f-4f77-a8c0-18f8291451b8" providerId="ADAL" clId="{43AF7FF2-934D-4AF0-9072-D600F11F8AF0}" dt="2026-02-18T02:53:08.223" v="681" actId="1076"/>
          <ac:spMkLst>
            <pc:docMk/>
            <pc:sldMk cId="0" sldId="276"/>
            <ac:spMk id="17" creationId="{2D63DBA1-0D0A-A5E9-049B-2040E6373A2F}"/>
          </ac:spMkLst>
        </pc:spChg>
        <pc:picChg chg="add mod ord">
          <ac:chgData name="Tracy Woods" userId="4f76998b-077f-4f77-a8c0-18f8291451b8" providerId="ADAL" clId="{43AF7FF2-934D-4AF0-9072-D600F11F8AF0}" dt="2026-02-18T02:52:48.779" v="677" actId="1076"/>
          <ac:picMkLst>
            <pc:docMk/>
            <pc:sldMk cId="0" sldId="276"/>
            <ac:picMk id="19" creationId="{45C95309-5F5A-0140-82C4-EA4063BEB5FE}"/>
          </ac:picMkLst>
        </pc:picChg>
      </pc:sldChg>
      <pc:sldChg chg="addSp delSp modSp mod">
        <pc:chgData name="Tracy Woods" userId="4f76998b-077f-4f77-a8c0-18f8291451b8" providerId="ADAL" clId="{43AF7FF2-934D-4AF0-9072-D600F11F8AF0}" dt="2026-02-18T02:46:02.448" v="605" actId="20577"/>
        <pc:sldMkLst>
          <pc:docMk/>
          <pc:sldMk cId="0" sldId="277"/>
        </pc:sldMkLst>
        <pc:spChg chg="mod">
          <ac:chgData name="Tracy Woods" userId="4f76998b-077f-4f77-a8c0-18f8291451b8" providerId="ADAL" clId="{43AF7FF2-934D-4AF0-9072-D600F11F8AF0}" dt="2026-02-18T02:44:55.141" v="581" actId="20577"/>
          <ac:spMkLst>
            <pc:docMk/>
            <pc:sldMk cId="0" sldId="277"/>
            <ac:spMk id="3" creationId="{00000000-0000-0000-0000-000000000000}"/>
          </ac:spMkLst>
        </pc:spChg>
        <pc:spChg chg="add mod">
          <ac:chgData name="Tracy Woods" userId="4f76998b-077f-4f77-a8c0-18f8291451b8" providerId="ADAL" clId="{43AF7FF2-934D-4AF0-9072-D600F11F8AF0}" dt="2026-02-18T02:46:02.448" v="605" actId="20577"/>
          <ac:spMkLst>
            <pc:docMk/>
            <pc:sldMk cId="0" sldId="277"/>
            <ac:spMk id="5" creationId="{7E5A987D-D29D-B50D-B84E-665C93F141E6}"/>
          </ac:spMkLst>
        </pc:spChg>
        <pc:picChg chg="add mod ord">
          <ac:chgData name="Tracy Woods" userId="4f76998b-077f-4f77-a8c0-18f8291451b8" providerId="ADAL" clId="{43AF7FF2-934D-4AF0-9072-D600F11F8AF0}" dt="2026-02-18T02:45:37.917" v="586" actId="167"/>
          <ac:picMkLst>
            <pc:docMk/>
            <pc:sldMk cId="0" sldId="277"/>
            <ac:picMk id="6" creationId="{BFEE1D94-064F-77DE-75C5-6B779EE6D445}"/>
          </ac:picMkLst>
        </pc:picChg>
      </pc:sldChg>
      <pc:sldChg chg="addSp delSp modSp mod modNotesTx">
        <pc:chgData name="Tracy Woods" userId="4f76998b-077f-4f77-a8c0-18f8291451b8" providerId="ADAL" clId="{43AF7FF2-934D-4AF0-9072-D600F11F8AF0}" dt="2026-03-05T01:15:48.357" v="1036" actId="20577"/>
        <pc:sldMkLst>
          <pc:docMk/>
          <pc:sldMk cId="0" sldId="279"/>
        </pc:sldMkLst>
        <pc:spChg chg="add del mod">
          <ac:chgData name="Tracy Woods" userId="4f76998b-077f-4f77-a8c0-18f8291451b8" providerId="ADAL" clId="{43AF7FF2-934D-4AF0-9072-D600F11F8AF0}" dt="2026-02-18T02:50:51.976" v="672" actId="14100"/>
          <ac:spMkLst>
            <pc:docMk/>
            <pc:sldMk cId="0" sldId="279"/>
            <ac:spMk id="2" creationId="{00000000-0000-0000-0000-000000000000}"/>
          </ac:spMkLst>
        </pc:spChg>
        <pc:spChg chg="add mod">
          <ac:chgData name="Tracy Woods" userId="4f76998b-077f-4f77-a8c0-18f8291451b8" providerId="ADAL" clId="{43AF7FF2-934D-4AF0-9072-D600F11F8AF0}" dt="2026-02-18T02:48:01.038" v="615" actId="1076"/>
          <ac:spMkLst>
            <pc:docMk/>
            <pc:sldMk cId="0" sldId="279"/>
            <ac:spMk id="4" creationId="{0C339008-A0AD-CA0F-B325-A73C893171F8}"/>
          </ac:spMkLst>
        </pc:spChg>
        <pc:spChg chg="add mod">
          <ac:chgData name="Tracy Woods" userId="4f76998b-077f-4f77-a8c0-18f8291451b8" providerId="ADAL" clId="{43AF7FF2-934D-4AF0-9072-D600F11F8AF0}" dt="2026-02-18T02:52:31.941" v="676" actId="255"/>
          <ac:spMkLst>
            <pc:docMk/>
            <pc:sldMk cId="0" sldId="279"/>
            <ac:spMk id="5" creationId="{53E2A083-FA31-89B0-2F59-1E81F7C632B0}"/>
          </ac:spMkLst>
        </pc:spChg>
        <pc:picChg chg="add mod">
          <ac:chgData name="Tracy Woods" userId="4f76998b-077f-4f77-a8c0-18f8291451b8" providerId="ADAL" clId="{43AF7FF2-934D-4AF0-9072-D600F11F8AF0}" dt="2026-02-18T02:52:18.706" v="675" actId="1076"/>
          <ac:picMkLst>
            <pc:docMk/>
            <pc:sldMk cId="0" sldId="279"/>
            <ac:picMk id="7" creationId="{2FE5C00B-E739-266D-EB3A-10EE3FB460EF}"/>
          </ac:picMkLst>
        </pc:picChg>
        <pc:picChg chg="add mod">
          <ac:chgData name="Tracy Woods" userId="4f76998b-077f-4f77-a8c0-18f8291451b8" providerId="ADAL" clId="{43AF7FF2-934D-4AF0-9072-D600F11F8AF0}" dt="2026-02-18T02:53:43.350" v="683" actId="1076"/>
          <ac:picMkLst>
            <pc:docMk/>
            <pc:sldMk cId="0" sldId="279"/>
            <ac:picMk id="8" creationId="{676B118E-4E8E-3AB9-251C-04C7AAFBEB38}"/>
          </ac:picMkLst>
        </pc:picChg>
      </pc:sldChg>
      <pc:sldChg chg="add modNotesTx">
        <pc:chgData name="Tracy Woods" userId="4f76998b-077f-4f77-a8c0-18f8291451b8" providerId="ADAL" clId="{43AF7FF2-934D-4AF0-9072-D600F11F8AF0}" dt="2026-02-18T02:54:32.286" v="685" actId="20577"/>
        <pc:sldMkLst>
          <pc:docMk/>
          <pc:sldMk cId="640206902" sldId="36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7644E0D4-1CE6-42D8-8279-6CC2BC3095DE}" type="datetimeFigureOut">
              <a:rPr lang="en-AU" smtClean="0"/>
              <a:t>5/03/2026</a:t>
            </a:fld>
            <a:endParaRPr lang="en-AU"/>
          </a:p>
        </p:txBody>
      </p:sp>
      <p:sp>
        <p:nvSpPr>
          <p:cNvPr id="4" name="Slide Image Placeholder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74DC8B21-6B89-4AE5-BFBD-A8BC96E52ECC}" type="slidenum">
              <a:rPr lang="en-AU" smtClean="0"/>
              <a:t>‹#›</a:t>
            </a:fld>
            <a:endParaRPr lang="en-AU"/>
          </a:p>
        </p:txBody>
      </p:sp>
    </p:spTree>
    <p:extLst>
      <p:ext uri="{BB962C8B-B14F-4D97-AF65-F5344CB8AC3E}">
        <p14:creationId xmlns:p14="http://schemas.microsoft.com/office/powerpoint/2010/main" val="21011014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Duke of Edinburgh’s International Award is the world’s leading accreditation Framework used by schools and other </a:t>
            </a:r>
            <a:r>
              <a:rPr lang="en-US" dirty="0" err="1"/>
              <a:t>organisations</a:t>
            </a:r>
            <a:r>
              <a:rPr lang="en-US" dirty="0"/>
              <a:t> to support young people to achieve their non-formal education goals. </a:t>
            </a:r>
          </a:p>
          <a:p>
            <a:r>
              <a:rPr lang="en-US" dirty="0"/>
              <a:t>It aims to provide every young Australian with the opportunity for a positive and rewarding journey of self-discovery and equip them as individuals to succeed in life.</a:t>
            </a:r>
            <a:endParaRPr lang="en-AU" dirty="0"/>
          </a:p>
        </p:txBody>
      </p:sp>
      <p:sp>
        <p:nvSpPr>
          <p:cNvPr id="4" name="Slide Number Placeholder 3"/>
          <p:cNvSpPr>
            <a:spLocks noGrp="1"/>
          </p:cNvSpPr>
          <p:nvPr>
            <p:ph type="sldNum" sz="quarter" idx="5"/>
          </p:nvPr>
        </p:nvSpPr>
        <p:spPr/>
        <p:txBody>
          <a:bodyPr/>
          <a:lstStyle/>
          <a:p>
            <a:fld id="{74DC8B21-6B89-4AE5-BFBD-A8BC96E52ECC}" type="slidenum">
              <a:rPr lang="en-AU" smtClean="0"/>
              <a:t>2</a:t>
            </a:fld>
            <a:endParaRPr lang="en-AU"/>
          </a:p>
        </p:txBody>
      </p:sp>
    </p:spTree>
    <p:extLst>
      <p:ext uri="{BB962C8B-B14F-4D97-AF65-F5344CB8AC3E}">
        <p14:creationId xmlns:p14="http://schemas.microsoft.com/office/powerpoint/2010/main" val="19025381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latin typeface="Arial"/>
                <a:cs typeface="Arial"/>
              </a:rPr>
              <a:t>Good opportunity to interact with audience</a:t>
            </a:r>
            <a:endParaRPr lang="en-US" dirty="0"/>
          </a:p>
          <a:p>
            <a:endParaRPr lang="en-AU" dirty="0"/>
          </a:p>
        </p:txBody>
      </p:sp>
      <p:sp>
        <p:nvSpPr>
          <p:cNvPr id="4" name="Slide Number Placeholder 3"/>
          <p:cNvSpPr>
            <a:spLocks noGrp="1"/>
          </p:cNvSpPr>
          <p:nvPr>
            <p:ph type="sldNum" sz="quarter" idx="5"/>
          </p:nvPr>
        </p:nvSpPr>
        <p:spPr/>
        <p:txBody>
          <a:bodyPr/>
          <a:lstStyle/>
          <a:p>
            <a:fld id="{74DC8B21-6B89-4AE5-BFBD-A8BC96E52ECC}" type="slidenum">
              <a:rPr lang="en-AU" smtClean="0"/>
              <a:t>11</a:t>
            </a:fld>
            <a:endParaRPr lang="en-AU"/>
          </a:p>
        </p:txBody>
      </p:sp>
    </p:spTree>
    <p:extLst>
      <p:ext uri="{BB962C8B-B14F-4D97-AF65-F5344CB8AC3E}">
        <p14:creationId xmlns:p14="http://schemas.microsoft.com/office/powerpoint/2010/main" val="28055385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dirty="0">
                <a:latin typeface="Arial"/>
                <a:cs typeface="Arial"/>
              </a:rPr>
              <a:t>Explain there is prep and training, a practice journey and a qualifying journey. </a:t>
            </a:r>
          </a:p>
          <a:p>
            <a:pPr marL="171450" indent="-171450">
              <a:buFont typeface="Arial" panose="020B0604020202020204" pitchFamily="34" charset="0"/>
              <a:buChar char="•"/>
            </a:pPr>
            <a:r>
              <a:rPr lang="en-AU" dirty="0">
                <a:latin typeface="Arial"/>
                <a:cs typeface="Arial"/>
              </a:rPr>
              <a:t>Remember, you do not need to conduct a Practice Journey at the Bronze Level, but if you chose to, please remove the reference on the slide.</a:t>
            </a:r>
            <a:endParaRPr lang="en-AU" dirty="0">
              <a:cs typeface="Arial" panose="020B0604020202020204" pitchFamily="34" charset="0"/>
            </a:endParaRPr>
          </a:p>
          <a:p>
            <a:pPr marL="171450" indent="-171450">
              <a:buFont typeface="Arial" panose="020B0604020202020204" pitchFamily="34" charset="0"/>
              <a:buChar char="•"/>
            </a:pPr>
            <a:r>
              <a:rPr lang="en-AU" dirty="0">
                <a:latin typeface="Arial"/>
                <a:cs typeface="Arial"/>
              </a:rPr>
              <a:t>Can update the picture to include your previous Duke of Ed Users on their AJ.</a:t>
            </a:r>
            <a:endParaRPr lang="en-AU" dirty="0">
              <a:cs typeface="Arial"/>
            </a:endParaRPr>
          </a:p>
          <a:p>
            <a:endParaRPr lang="en-AU" dirty="0"/>
          </a:p>
        </p:txBody>
      </p:sp>
      <p:sp>
        <p:nvSpPr>
          <p:cNvPr id="4" name="Slide Number Placeholder 3"/>
          <p:cNvSpPr>
            <a:spLocks noGrp="1"/>
          </p:cNvSpPr>
          <p:nvPr>
            <p:ph type="sldNum" sz="quarter" idx="5"/>
          </p:nvPr>
        </p:nvSpPr>
        <p:spPr/>
        <p:txBody>
          <a:bodyPr/>
          <a:lstStyle/>
          <a:p>
            <a:fld id="{74DC8B21-6B89-4AE5-BFBD-A8BC96E52ECC}" type="slidenum">
              <a:rPr lang="en-AU" smtClean="0"/>
              <a:t>12</a:t>
            </a:fld>
            <a:endParaRPr lang="en-AU"/>
          </a:p>
        </p:txBody>
      </p:sp>
    </p:spTree>
    <p:extLst>
      <p:ext uri="{BB962C8B-B14F-4D97-AF65-F5344CB8AC3E}">
        <p14:creationId xmlns:p14="http://schemas.microsoft.com/office/powerpoint/2010/main" val="11216069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broaden experience through involvement with others in a residential setting. </a:t>
            </a:r>
          </a:p>
          <a:p>
            <a:r>
              <a:rPr lang="en-US" dirty="0"/>
              <a:t>The Gold Residential Project offers a Registered User a unique experience that will broaden their horizons, challenge their outlook, and extend their comfort zone. </a:t>
            </a:r>
            <a:endParaRPr lang="en-AU" dirty="0"/>
          </a:p>
        </p:txBody>
      </p:sp>
      <p:sp>
        <p:nvSpPr>
          <p:cNvPr id="4" name="Slide Number Placeholder 3"/>
          <p:cNvSpPr>
            <a:spLocks noGrp="1"/>
          </p:cNvSpPr>
          <p:nvPr>
            <p:ph type="sldNum" sz="quarter" idx="5"/>
          </p:nvPr>
        </p:nvSpPr>
        <p:spPr/>
        <p:txBody>
          <a:bodyPr/>
          <a:lstStyle/>
          <a:p>
            <a:fld id="{74DC8B21-6B89-4AE5-BFBD-A8BC96E52ECC}" type="slidenum">
              <a:rPr lang="en-AU" smtClean="0"/>
              <a:t>13</a:t>
            </a:fld>
            <a:endParaRPr lang="en-AU"/>
          </a:p>
        </p:txBody>
      </p:sp>
    </p:spTree>
    <p:extLst>
      <p:ext uri="{BB962C8B-B14F-4D97-AF65-F5344CB8AC3E}">
        <p14:creationId xmlns:p14="http://schemas.microsoft.com/office/powerpoint/2010/main" val="14773612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Cannot be a family member.</a:t>
            </a:r>
          </a:p>
          <a:p>
            <a:pPr marL="171450" indent="-171450">
              <a:buFont typeface="Arial" panose="020B0604020202020204" pitchFamily="34" charset="0"/>
              <a:buChar char="•"/>
            </a:pPr>
            <a:r>
              <a:rPr lang="en-US" dirty="0"/>
              <a:t>Does not need to be with the Duke of Ed for every hour that they log. </a:t>
            </a:r>
          </a:p>
          <a:p>
            <a:pPr marL="171450" indent="-171450">
              <a:buFont typeface="Arial" panose="020B0604020202020204" pitchFamily="34" charset="0"/>
              <a:buChar char="•"/>
            </a:pPr>
            <a:r>
              <a:rPr lang="en-US" dirty="0"/>
              <a:t>Mention Assessor Commencement Guide. </a:t>
            </a:r>
          </a:p>
          <a:p>
            <a:endParaRPr lang="en-AU" dirty="0"/>
          </a:p>
        </p:txBody>
      </p:sp>
      <p:sp>
        <p:nvSpPr>
          <p:cNvPr id="4" name="Slide Number Placeholder 3"/>
          <p:cNvSpPr>
            <a:spLocks noGrp="1"/>
          </p:cNvSpPr>
          <p:nvPr>
            <p:ph type="sldNum" sz="quarter" idx="5"/>
          </p:nvPr>
        </p:nvSpPr>
        <p:spPr/>
        <p:txBody>
          <a:bodyPr/>
          <a:lstStyle/>
          <a:p>
            <a:fld id="{74DC8B21-6B89-4AE5-BFBD-A8BC96E52ECC}" type="slidenum">
              <a:rPr lang="en-AU" smtClean="0"/>
              <a:t>14</a:t>
            </a:fld>
            <a:endParaRPr lang="en-AU"/>
          </a:p>
        </p:txBody>
      </p:sp>
    </p:spTree>
    <p:extLst>
      <p:ext uri="{BB962C8B-B14F-4D97-AF65-F5344CB8AC3E}">
        <p14:creationId xmlns:p14="http://schemas.microsoft.com/office/powerpoint/2010/main" val="2193208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dirty="0"/>
              <a:t>Mention any school specific registration processes.</a:t>
            </a:r>
          </a:p>
          <a:p>
            <a:pPr marL="171450" indent="-171450">
              <a:buFont typeface="Arial" panose="020B0604020202020204" pitchFamily="34" charset="0"/>
              <a:buChar char="•"/>
            </a:pPr>
            <a:r>
              <a:rPr lang="en-AU" dirty="0"/>
              <a:t>Mention parent/guardian approval is required. </a:t>
            </a:r>
          </a:p>
          <a:p>
            <a:pPr marL="171450" indent="-171450">
              <a:buFont typeface="Arial" panose="020B0604020202020204" pitchFamily="34" charset="0"/>
              <a:buChar char="•"/>
            </a:pPr>
            <a:r>
              <a:rPr lang="en-AU" dirty="0"/>
              <a:t>Mention all Assessors are pre-approved and require mandatory Child Safe checks</a:t>
            </a:r>
          </a:p>
          <a:p>
            <a:endParaRPr lang="en-AU" dirty="0"/>
          </a:p>
        </p:txBody>
      </p:sp>
      <p:sp>
        <p:nvSpPr>
          <p:cNvPr id="4" name="Slide Number Placeholder 3"/>
          <p:cNvSpPr>
            <a:spLocks noGrp="1"/>
          </p:cNvSpPr>
          <p:nvPr>
            <p:ph type="sldNum" sz="quarter" idx="5"/>
          </p:nvPr>
        </p:nvSpPr>
        <p:spPr/>
        <p:txBody>
          <a:bodyPr/>
          <a:lstStyle/>
          <a:p>
            <a:fld id="{74DC8B21-6B89-4AE5-BFBD-A8BC96E52ECC}" type="slidenum">
              <a:rPr lang="en-AU" smtClean="0"/>
              <a:t>15</a:t>
            </a:fld>
            <a:endParaRPr lang="en-AU"/>
          </a:p>
        </p:txBody>
      </p:sp>
    </p:spTree>
    <p:extLst>
      <p:ext uri="{BB962C8B-B14F-4D97-AF65-F5344CB8AC3E}">
        <p14:creationId xmlns:p14="http://schemas.microsoft.com/office/powerpoint/2010/main" val="29720545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Add your details here</a:t>
            </a:r>
          </a:p>
        </p:txBody>
      </p:sp>
      <p:sp>
        <p:nvSpPr>
          <p:cNvPr id="4" name="Slide Number Placeholder 3"/>
          <p:cNvSpPr>
            <a:spLocks noGrp="1"/>
          </p:cNvSpPr>
          <p:nvPr>
            <p:ph type="sldNum" sz="quarter" idx="5"/>
          </p:nvPr>
        </p:nvSpPr>
        <p:spPr/>
        <p:txBody>
          <a:bodyPr/>
          <a:lstStyle/>
          <a:p>
            <a:fld id="{74DC8B21-6B89-4AE5-BFBD-A8BC96E52ECC}" type="slidenum">
              <a:rPr lang="en-AU" smtClean="0"/>
              <a:t>16</a:t>
            </a:fld>
            <a:endParaRPr lang="en-AU"/>
          </a:p>
        </p:txBody>
      </p:sp>
    </p:spTree>
    <p:extLst>
      <p:ext uri="{BB962C8B-B14F-4D97-AF65-F5344CB8AC3E}">
        <p14:creationId xmlns:p14="http://schemas.microsoft.com/office/powerpoint/2010/main" val="29207993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2C2B2E41-36CC-48AC-93A2-044D18C9D0C3}" type="slidenum">
              <a:rPr lang="en-AU" smtClean="0"/>
              <a:t>3</a:t>
            </a:fld>
            <a:endParaRPr lang="en-AU"/>
          </a:p>
        </p:txBody>
      </p:sp>
    </p:spTree>
    <p:extLst>
      <p:ext uri="{BB962C8B-B14F-4D97-AF65-F5344CB8AC3E}">
        <p14:creationId xmlns:p14="http://schemas.microsoft.com/office/powerpoint/2010/main" val="41431467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kern="1200" dirty="0">
                <a:solidFill>
                  <a:schemeClr val="tx1"/>
                </a:solidFill>
                <a:effectLst/>
                <a:latin typeface="+mn-lt"/>
                <a:ea typeface="+mn-ea"/>
                <a:cs typeface="+mn-cs"/>
              </a:rPr>
              <a:t>Some of the impacts noted include:</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Improved employability</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Improved physical and mental health</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Increased engagement with community and social cohesion</a:t>
            </a:r>
          </a:p>
          <a:p>
            <a:endParaRPr lang="en-AU" dirty="0"/>
          </a:p>
        </p:txBody>
      </p:sp>
      <p:sp>
        <p:nvSpPr>
          <p:cNvPr id="4" name="Slide Number Placeholder 3"/>
          <p:cNvSpPr>
            <a:spLocks noGrp="1"/>
          </p:cNvSpPr>
          <p:nvPr>
            <p:ph type="sldNum" sz="quarter" idx="5"/>
          </p:nvPr>
        </p:nvSpPr>
        <p:spPr/>
        <p:txBody>
          <a:bodyPr/>
          <a:lstStyle/>
          <a:p>
            <a:fld id="{74DC8B21-6B89-4AE5-BFBD-A8BC96E52ECC}" type="slidenum">
              <a:rPr lang="en-AU" smtClean="0"/>
              <a:t>4</a:t>
            </a:fld>
            <a:endParaRPr lang="en-AU"/>
          </a:p>
        </p:txBody>
      </p:sp>
    </p:spTree>
    <p:extLst>
      <p:ext uri="{BB962C8B-B14F-4D97-AF65-F5344CB8AC3E}">
        <p14:creationId xmlns:p14="http://schemas.microsoft.com/office/powerpoint/2010/main" val="8664377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kern="1200" dirty="0">
                <a:solidFill>
                  <a:schemeClr val="tx1"/>
                </a:solidFill>
                <a:effectLst/>
                <a:latin typeface="+mn-lt"/>
                <a:ea typeface="+mn-ea"/>
                <a:cs typeface="+mn-cs"/>
              </a:rPr>
              <a:t>What are some of the proven outcomes noted from using the Duke of Ed Framework</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Creativity &amp; adaptability, Resilience, Confidence, Communication, Planning and Problem Solving</a:t>
            </a:r>
          </a:p>
          <a:p>
            <a:endParaRPr lang="en-AU" dirty="0"/>
          </a:p>
        </p:txBody>
      </p:sp>
      <p:sp>
        <p:nvSpPr>
          <p:cNvPr id="4" name="Slide Number Placeholder 3"/>
          <p:cNvSpPr>
            <a:spLocks noGrp="1"/>
          </p:cNvSpPr>
          <p:nvPr>
            <p:ph type="sldNum" sz="quarter" idx="5"/>
          </p:nvPr>
        </p:nvSpPr>
        <p:spPr/>
        <p:txBody>
          <a:bodyPr/>
          <a:lstStyle/>
          <a:p>
            <a:fld id="{74DC8B21-6B89-4AE5-BFBD-A8BC96E52ECC}" type="slidenum">
              <a:rPr lang="en-AU" smtClean="0"/>
              <a:t>5</a:t>
            </a:fld>
            <a:endParaRPr lang="en-AU"/>
          </a:p>
        </p:txBody>
      </p:sp>
    </p:spTree>
    <p:extLst>
      <p:ext uri="{BB962C8B-B14F-4D97-AF65-F5344CB8AC3E}">
        <p14:creationId xmlns:p14="http://schemas.microsoft.com/office/powerpoint/2010/main" val="3568871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kern="1200" dirty="0">
                <a:solidFill>
                  <a:schemeClr val="tx1"/>
                </a:solidFill>
                <a:effectLst/>
                <a:latin typeface="+mn-lt"/>
                <a:ea typeface="+mn-ea"/>
                <a:cs typeface="+mn-cs"/>
              </a:rPr>
              <a:t>The Duke of Ed International Foundation conducted a survey in 2024 across the globe with 793 students from Australia participating in the survey.</a:t>
            </a:r>
          </a:p>
          <a:p>
            <a:r>
              <a:rPr lang="en-AU" sz="1200" kern="1200" dirty="0">
                <a:solidFill>
                  <a:schemeClr val="tx1"/>
                </a:solidFill>
                <a:effectLst/>
                <a:latin typeface="+mn-lt"/>
                <a:ea typeface="+mn-ea"/>
                <a:cs typeface="+mn-cs"/>
              </a:rPr>
              <a:t>Some of the highest ranked outcomes include:</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81% believe they now see challenges as opportunities to develop since using the Framework.</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91% now plan to participate in regular physical activity</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And 96% feel more equipped to set goals and achieve what they want out of life</a:t>
            </a:r>
          </a:p>
          <a:p>
            <a:endParaRPr lang="en-AU" dirty="0"/>
          </a:p>
        </p:txBody>
      </p:sp>
      <p:sp>
        <p:nvSpPr>
          <p:cNvPr id="4" name="Slide Number Placeholder 3"/>
          <p:cNvSpPr>
            <a:spLocks noGrp="1"/>
          </p:cNvSpPr>
          <p:nvPr>
            <p:ph type="sldNum" sz="quarter" idx="5"/>
          </p:nvPr>
        </p:nvSpPr>
        <p:spPr/>
        <p:txBody>
          <a:bodyPr/>
          <a:lstStyle/>
          <a:p>
            <a:fld id="{74DC8B21-6B89-4AE5-BFBD-A8BC96E52ECC}" type="slidenum">
              <a:rPr lang="en-AU" smtClean="0"/>
              <a:t>6</a:t>
            </a:fld>
            <a:endParaRPr lang="en-AU"/>
          </a:p>
        </p:txBody>
      </p:sp>
    </p:spTree>
    <p:extLst>
      <p:ext uri="{BB962C8B-B14F-4D97-AF65-F5344CB8AC3E}">
        <p14:creationId xmlns:p14="http://schemas.microsoft.com/office/powerpoint/2010/main" val="8633078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kern="1200" dirty="0">
                <a:solidFill>
                  <a:schemeClr val="tx1"/>
                </a:solidFill>
                <a:effectLst/>
                <a:latin typeface="+mn-lt"/>
                <a:ea typeface="+mn-ea"/>
                <a:cs typeface="+mn-cs"/>
              </a:rPr>
              <a:t>In 2025 Western Sydney University conducted a survey across a range of Government High Schools.</a:t>
            </a:r>
          </a:p>
          <a:p>
            <a:r>
              <a:rPr lang="en-AU" sz="1200" kern="1200" dirty="0">
                <a:solidFill>
                  <a:schemeClr val="tx1"/>
                </a:solidFill>
                <a:effectLst/>
                <a:latin typeface="+mn-lt"/>
                <a:ea typeface="+mn-ea"/>
                <a:cs typeface="+mn-cs"/>
              </a:rPr>
              <a:t>Some of the findings include:</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Higher performance in Yr 9 &amp; 10 Maths and English</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Higher levels of confidence, self-determination and coping with change</a:t>
            </a:r>
          </a:p>
          <a:p>
            <a:endParaRPr lang="en-AU" dirty="0"/>
          </a:p>
        </p:txBody>
      </p:sp>
      <p:sp>
        <p:nvSpPr>
          <p:cNvPr id="4" name="Slide Number Placeholder 3"/>
          <p:cNvSpPr>
            <a:spLocks noGrp="1"/>
          </p:cNvSpPr>
          <p:nvPr>
            <p:ph type="sldNum" sz="quarter" idx="5"/>
          </p:nvPr>
        </p:nvSpPr>
        <p:spPr/>
        <p:txBody>
          <a:bodyPr/>
          <a:lstStyle/>
          <a:p>
            <a:fld id="{74DC8B21-6B89-4AE5-BFBD-A8BC96E52ECC}" type="slidenum">
              <a:rPr lang="en-AU" smtClean="0"/>
              <a:t>7</a:t>
            </a:fld>
            <a:endParaRPr lang="en-AU"/>
          </a:p>
        </p:txBody>
      </p:sp>
    </p:spTree>
    <p:extLst>
      <p:ext uri="{BB962C8B-B14F-4D97-AF65-F5344CB8AC3E}">
        <p14:creationId xmlns:p14="http://schemas.microsoft.com/office/powerpoint/2010/main" val="34781540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The Duke of Ed Framework consists of 3 Levels: Bronze, Silver &amp; Gold</a:t>
            </a:r>
          </a:p>
          <a:p>
            <a:r>
              <a:rPr lang="en-AU" dirty="0"/>
              <a:t>The Bronze Level has a minimum time requirement of 13 weeks and students need to log 1 hour per week in each Section. To assist with the time commitment, 75% of activities in the Bronze Level can be done inside school time. For example cooking or woodwork for Skills, school sports for Phys Rec or volunteering in the school community for Voluntary Service.</a:t>
            </a:r>
          </a:p>
          <a:p>
            <a:r>
              <a:rPr lang="en-AU" dirty="0"/>
              <a:t>As well as an increase in the time commitment for Silver and Gold Levels, only 50% of activities can be done in school time. The other 50% must be done in their own time.</a:t>
            </a:r>
          </a:p>
          <a:p>
            <a:endParaRPr lang="en-AU" dirty="0"/>
          </a:p>
        </p:txBody>
      </p:sp>
      <p:sp>
        <p:nvSpPr>
          <p:cNvPr id="4" name="Slide Number Placeholder 3"/>
          <p:cNvSpPr>
            <a:spLocks noGrp="1"/>
          </p:cNvSpPr>
          <p:nvPr>
            <p:ph type="sldNum" sz="quarter" idx="5"/>
          </p:nvPr>
        </p:nvSpPr>
        <p:spPr/>
        <p:txBody>
          <a:bodyPr/>
          <a:lstStyle/>
          <a:p>
            <a:fld id="{74DC8B21-6B89-4AE5-BFBD-A8BC96E52ECC}" type="slidenum">
              <a:rPr lang="en-AU" smtClean="0"/>
              <a:t>8</a:t>
            </a:fld>
            <a:endParaRPr lang="en-AU"/>
          </a:p>
        </p:txBody>
      </p:sp>
    </p:spTree>
    <p:extLst>
      <p:ext uri="{BB962C8B-B14F-4D97-AF65-F5344CB8AC3E}">
        <p14:creationId xmlns:p14="http://schemas.microsoft.com/office/powerpoint/2010/main" val="17687549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latin typeface="Arial"/>
                <a:cs typeface="Arial"/>
              </a:rPr>
              <a:t>Good opportunity to interact with audience</a:t>
            </a:r>
            <a:endParaRPr lang="en-US" dirty="0"/>
          </a:p>
          <a:p>
            <a:endParaRPr lang="en-AU" dirty="0"/>
          </a:p>
        </p:txBody>
      </p:sp>
      <p:sp>
        <p:nvSpPr>
          <p:cNvPr id="4" name="Slide Number Placeholder 3"/>
          <p:cNvSpPr>
            <a:spLocks noGrp="1"/>
          </p:cNvSpPr>
          <p:nvPr>
            <p:ph type="sldNum" sz="quarter" idx="5"/>
          </p:nvPr>
        </p:nvSpPr>
        <p:spPr/>
        <p:txBody>
          <a:bodyPr/>
          <a:lstStyle/>
          <a:p>
            <a:fld id="{74DC8B21-6B89-4AE5-BFBD-A8BC96E52ECC}" type="slidenum">
              <a:rPr lang="en-AU" smtClean="0"/>
              <a:t>9</a:t>
            </a:fld>
            <a:endParaRPr lang="en-AU"/>
          </a:p>
        </p:txBody>
      </p:sp>
    </p:spTree>
    <p:extLst>
      <p:ext uri="{BB962C8B-B14F-4D97-AF65-F5344CB8AC3E}">
        <p14:creationId xmlns:p14="http://schemas.microsoft.com/office/powerpoint/2010/main" val="28096003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latin typeface="Arial"/>
                <a:cs typeface="Arial"/>
              </a:rPr>
              <a:t>Good opportunity to interact with audience</a:t>
            </a:r>
            <a:endParaRPr lang="en-US" dirty="0"/>
          </a:p>
          <a:p>
            <a:endParaRPr lang="en-AU" dirty="0"/>
          </a:p>
        </p:txBody>
      </p:sp>
      <p:sp>
        <p:nvSpPr>
          <p:cNvPr id="4" name="Slide Number Placeholder 3"/>
          <p:cNvSpPr>
            <a:spLocks noGrp="1"/>
          </p:cNvSpPr>
          <p:nvPr>
            <p:ph type="sldNum" sz="quarter" idx="5"/>
          </p:nvPr>
        </p:nvSpPr>
        <p:spPr/>
        <p:txBody>
          <a:bodyPr/>
          <a:lstStyle/>
          <a:p>
            <a:fld id="{74DC8B21-6B89-4AE5-BFBD-A8BC96E52ECC}" type="slidenum">
              <a:rPr lang="en-AU" smtClean="0"/>
              <a:t>10</a:t>
            </a:fld>
            <a:endParaRPr lang="en-AU"/>
          </a:p>
        </p:txBody>
      </p:sp>
    </p:spTree>
    <p:extLst>
      <p:ext uri="{BB962C8B-B14F-4D97-AF65-F5344CB8AC3E}">
        <p14:creationId xmlns:p14="http://schemas.microsoft.com/office/powerpoint/2010/main" val="4499493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jpg"/></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sz="4000" b="1" i="1">
                <a:solidFill>
                  <a:srgbClr val="00303B"/>
                </a:solidFill>
                <a:latin typeface="Calibri"/>
                <a:cs typeface="Calibri"/>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3/5/2026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10693903" y="6085582"/>
            <a:ext cx="1101332" cy="564975"/>
          </a:xfrm>
          <a:prstGeom prst="rect">
            <a:avLst/>
          </a:prstGeom>
        </p:spPr>
      </p:pic>
      <p:sp>
        <p:nvSpPr>
          <p:cNvPr id="2" name="Holder 2"/>
          <p:cNvSpPr>
            <a:spLocks noGrp="1"/>
          </p:cNvSpPr>
          <p:nvPr>
            <p:ph type="title"/>
          </p:nvPr>
        </p:nvSpPr>
        <p:spPr/>
        <p:txBody>
          <a:bodyPr lIns="0" tIns="0" rIns="0" bIns="0"/>
          <a:lstStyle>
            <a:lvl1pPr>
              <a:defRPr sz="4000" b="1" i="1">
                <a:solidFill>
                  <a:srgbClr val="00303B"/>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3/5/2026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1" i="1">
                <a:solidFill>
                  <a:srgbClr val="00303B"/>
                </a:solidFill>
                <a:latin typeface="Calibri"/>
                <a:cs typeface="Calibri"/>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3/5/2026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1" i="1">
                <a:solidFill>
                  <a:srgbClr val="00303B"/>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3/5/2026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10693903" y="6085582"/>
            <a:ext cx="1101332" cy="564975"/>
          </a:xfrm>
          <a:prstGeom prst="rect">
            <a:avLst/>
          </a:prstGeom>
        </p:spPr>
      </p:pic>
      <p:pic>
        <p:nvPicPr>
          <p:cNvPr id="17" name="bg object 17"/>
          <p:cNvPicPr/>
          <p:nvPr/>
        </p:nvPicPr>
        <p:blipFill>
          <a:blip r:embed="rId3" cstate="print"/>
          <a:stretch>
            <a:fillRect/>
          </a:stretch>
        </p:blipFill>
        <p:spPr>
          <a:xfrm>
            <a:off x="11275694" y="5977572"/>
            <a:ext cx="741641" cy="733755"/>
          </a:xfrm>
          <a:prstGeom prst="rect">
            <a:avLst/>
          </a:prstGeom>
        </p:spPr>
      </p:pic>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3/5/2026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43_Custom Layout">
    <p:spTree>
      <p:nvGrpSpPr>
        <p:cNvPr id="1" name=""/>
        <p:cNvGrpSpPr/>
        <p:nvPr/>
      </p:nvGrpSpPr>
      <p:grpSpPr>
        <a:xfrm>
          <a:off x="0" y="0"/>
          <a:ext cx="0" cy="0"/>
          <a:chOff x="0" y="0"/>
          <a:chExt cx="0" cy="0"/>
        </a:xfrm>
      </p:grpSpPr>
      <p:sp>
        <p:nvSpPr>
          <p:cNvPr id="7" name="Text Placeholder 12">
            <a:extLst>
              <a:ext uri="{FF2B5EF4-FFF2-40B4-BE49-F238E27FC236}">
                <a16:creationId xmlns:a16="http://schemas.microsoft.com/office/drawing/2014/main" id="{87C4FAB2-5F25-4895-916F-3B352CF6F310}"/>
              </a:ext>
            </a:extLst>
          </p:cNvPr>
          <p:cNvSpPr>
            <a:spLocks noGrp="1"/>
          </p:cNvSpPr>
          <p:nvPr>
            <p:ph type="body" sz="quarter" idx="11" hasCustomPrompt="1"/>
          </p:nvPr>
        </p:nvSpPr>
        <p:spPr>
          <a:xfrm>
            <a:off x="433387" y="449263"/>
            <a:ext cx="5662613" cy="688975"/>
          </a:xfrm>
        </p:spPr>
        <p:txBody>
          <a:bodyPr>
            <a:normAutofit/>
          </a:bodyPr>
          <a:lstStyle>
            <a:lvl1pPr marL="0" indent="0">
              <a:buNone/>
              <a:defRPr sz="3600" b="1">
                <a:solidFill>
                  <a:schemeClr val="tx1"/>
                </a:solidFill>
              </a:defRPr>
            </a:lvl1pPr>
          </a:lstStyle>
          <a:p>
            <a:pPr lvl="0"/>
            <a:r>
              <a:rPr lang="en-US" dirty="0"/>
              <a:t>Heading</a:t>
            </a:r>
            <a:endParaRPr lang="en-AU" dirty="0"/>
          </a:p>
        </p:txBody>
      </p:sp>
      <p:cxnSp>
        <p:nvCxnSpPr>
          <p:cNvPr id="8" name="Straight Connector 7">
            <a:extLst>
              <a:ext uri="{FF2B5EF4-FFF2-40B4-BE49-F238E27FC236}">
                <a16:creationId xmlns:a16="http://schemas.microsoft.com/office/drawing/2014/main" id="{A6BED7CF-AE4F-4446-BD8C-31D2A1B618F6}"/>
              </a:ext>
            </a:extLst>
          </p:cNvPr>
          <p:cNvCxnSpPr>
            <a:cxnSpLocks/>
          </p:cNvCxnSpPr>
          <p:nvPr userDrawn="1"/>
        </p:nvCxnSpPr>
        <p:spPr>
          <a:xfrm>
            <a:off x="433387" y="1022684"/>
            <a:ext cx="11309434"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ext Placeholder 14">
            <a:extLst>
              <a:ext uri="{FF2B5EF4-FFF2-40B4-BE49-F238E27FC236}">
                <a16:creationId xmlns:a16="http://schemas.microsoft.com/office/drawing/2014/main" id="{98209E2D-3979-4BC1-BC4E-C2B06C6C07D6}"/>
              </a:ext>
            </a:extLst>
          </p:cNvPr>
          <p:cNvSpPr>
            <a:spLocks noGrp="1"/>
          </p:cNvSpPr>
          <p:nvPr>
            <p:ph type="body" sz="quarter" idx="12" hasCustomPrompt="1"/>
          </p:nvPr>
        </p:nvSpPr>
        <p:spPr>
          <a:xfrm>
            <a:off x="433387" y="1347788"/>
            <a:ext cx="11309434" cy="4427537"/>
          </a:xfrm>
        </p:spPr>
        <p:txBody>
          <a:bodyPr>
            <a:normAutofit/>
          </a:bodyPr>
          <a:lstStyle>
            <a:lvl1pPr marL="0" indent="0">
              <a:buNone/>
              <a:defRPr sz="1600">
                <a:solidFill>
                  <a:schemeClr val="tx1"/>
                </a:solidFill>
              </a:defRPr>
            </a:lvl1pPr>
            <a:lvl2pPr>
              <a:defRPr sz="1600"/>
            </a:lvl2pPr>
            <a:lvl3pPr>
              <a:defRPr sz="1600"/>
            </a:lvl3pPr>
            <a:lvl4pPr>
              <a:defRPr sz="1600"/>
            </a:lvl4pPr>
            <a:lvl5pPr>
              <a:defRPr sz="1600"/>
            </a:lvl5pPr>
          </a:lstStyle>
          <a:p>
            <a:pPr lvl="0"/>
            <a:r>
              <a:rPr lang="en-US" dirty="0"/>
              <a:t>Insert body text here</a:t>
            </a:r>
            <a:endParaRPr lang="en-AU" dirty="0"/>
          </a:p>
        </p:txBody>
      </p:sp>
      <p:pic>
        <p:nvPicPr>
          <p:cNvPr id="18" name="Picture 17" descr="Shape&#10;&#10;Description automatically generated with medium confidence">
            <a:extLst>
              <a:ext uri="{FF2B5EF4-FFF2-40B4-BE49-F238E27FC236}">
                <a16:creationId xmlns:a16="http://schemas.microsoft.com/office/drawing/2014/main" id="{9EE5FFAA-3585-49E6-8ECD-815827B0D31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284" y="6208596"/>
            <a:ext cx="2264677" cy="649404"/>
          </a:xfrm>
          <a:prstGeom prst="rect">
            <a:avLst/>
          </a:prstGeom>
        </p:spPr>
      </p:pic>
      <p:pic>
        <p:nvPicPr>
          <p:cNvPr id="9" name="Picture 8" descr="NSW Government logo">
            <a:extLst>
              <a:ext uri="{FF2B5EF4-FFF2-40B4-BE49-F238E27FC236}">
                <a16:creationId xmlns:a16="http://schemas.microsoft.com/office/drawing/2014/main" id="{B90DD5D5-BB04-4835-765A-B9F11B48BA2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991313" y="6004987"/>
            <a:ext cx="630000" cy="685525"/>
          </a:xfrm>
          <a:prstGeom prst="rect">
            <a:avLst/>
          </a:prstGeom>
        </p:spPr>
      </p:pic>
      <p:pic>
        <p:nvPicPr>
          <p:cNvPr id="10" name="Picture 9" descr="Logo, company name&#10;&#10;Description automatically generated with medium confidence">
            <a:extLst>
              <a:ext uri="{FF2B5EF4-FFF2-40B4-BE49-F238E27FC236}">
                <a16:creationId xmlns:a16="http://schemas.microsoft.com/office/drawing/2014/main" id="{A6474437-3CC1-58DB-EA9A-35B76E0D52B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621313" y="5833366"/>
            <a:ext cx="2390812" cy="1024634"/>
          </a:xfrm>
          <a:prstGeom prst="rect">
            <a:avLst/>
          </a:prstGeom>
        </p:spPr>
      </p:pic>
    </p:spTree>
    <p:extLst>
      <p:ext uri="{BB962C8B-B14F-4D97-AF65-F5344CB8AC3E}">
        <p14:creationId xmlns:p14="http://schemas.microsoft.com/office/powerpoint/2010/main" val="416081837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18184" y="4490161"/>
            <a:ext cx="2065020" cy="635000"/>
          </a:xfrm>
          <a:prstGeom prst="rect">
            <a:avLst/>
          </a:prstGeom>
        </p:spPr>
        <p:txBody>
          <a:bodyPr wrap="square" lIns="0" tIns="0" rIns="0" bIns="0">
            <a:spAutoFit/>
          </a:bodyPr>
          <a:lstStyle>
            <a:lvl1pPr>
              <a:defRPr sz="4000" b="1" i="1">
                <a:solidFill>
                  <a:srgbClr val="00303B"/>
                </a:solidFill>
                <a:latin typeface="Calibri"/>
                <a:cs typeface="Calibri"/>
              </a:defRPr>
            </a:lvl1pPr>
          </a:lstStyle>
          <a:p>
            <a:endParaRPr/>
          </a:p>
        </p:txBody>
      </p:sp>
      <p:sp>
        <p:nvSpPr>
          <p:cNvPr id="3" name="Holder 3"/>
          <p:cNvSpPr>
            <a:spLocks noGrp="1"/>
          </p:cNvSpPr>
          <p:nvPr>
            <p:ph type="body" idx="1"/>
          </p:nvPr>
        </p:nvSpPr>
        <p:spPr>
          <a:xfrm>
            <a:off x="1191552" y="1806448"/>
            <a:ext cx="9809480" cy="3867785"/>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3/5/2026</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22.jp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27.jpg"/><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hyperlink" Target="http://www.onlinerecordbook.org/" TargetMode="External"/><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jp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6.xml"/><Relationship Id="rId1" Type="http://schemas.openxmlformats.org/officeDocument/2006/relationships/video" Target="https://www.youtube.com/embed/5B_s1S6NHgU?feature=oembed" TargetMode="External"/><Relationship Id="rId4" Type="http://schemas.openxmlformats.org/officeDocument/2006/relationships/image" Target="../media/image11.jpeg"/></Relationships>
</file>

<file path=ppt/slides/_rels/slide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5.jp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6.jp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0.jp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9525" y="-9525"/>
            <a:ext cx="12211050" cy="5491226"/>
            <a:chOff x="-9525" y="-9525"/>
            <a:chExt cx="12211050" cy="5491226"/>
          </a:xfrm>
        </p:grpSpPr>
        <p:pic>
          <p:nvPicPr>
            <p:cNvPr id="3" name="object 3"/>
            <p:cNvPicPr/>
            <p:nvPr/>
          </p:nvPicPr>
          <p:blipFill>
            <a:blip r:embed="rId2" cstate="print"/>
            <a:stretch>
              <a:fillRect/>
            </a:stretch>
          </p:blipFill>
          <p:spPr>
            <a:xfrm>
              <a:off x="-9525" y="-9525"/>
              <a:ext cx="12211050" cy="5491226"/>
            </a:xfrm>
            <a:prstGeom prst="rect">
              <a:avLst/>
            </a:prstGeom>
          </p:spPr>
        </p:pic>
        <p:pic>
          <p:nvPicPr>
            <p:cNvPr id="4" name="object 4"/>
            <p:cNvPicPr/>
            <p:nvPr/>
          </p:nvPicPr>
          <p:blipFill>
            <a:blip r:embed="rId3" cstate="print"/>
            <a:stretch>
              <a:fillRect/>
            </a:stretch>
          </p:blipFill>
          <p:spPr>
            <a:xfrm>
              <a:off x="7608316" y="425361"/>
              <a:ext cx="3255137" cy="985989"/>
            </a:xfrm>
            <a:prstGeom prst="rect">
              <a:avLst/>
            </a:prstGeom>
          </p:spPr>
        </p:pic>
        <p:sp>
          <p:nvSpPr>
            <p:cNvPr id="5" name="object 5"/>
            <p:cNvSpPr/>
            <p:nvPr/>
          </p:nvSpPr>
          <p:spPr>
            <a:xfrm>
              <a:off x="739317" y="4488497"/>
              <a:ext cx="10124136" cy="735330"/>
            </a:xfrm>
            <a:custGeom>
              <a:avLst/>
              <a:gdLst/>
              <a:ahLst/>
              <a:cxnLst/>
              <a:rect l="l" t="t" r="r" b="b"/>
              <a:pathLst>
                <a:path w="5172075" h="735329">
                  <a:moveTo>
                    <a:pt x="5171694" y="0"/>
                  </a:moveTo>
                  <a:lnTo>
                    <a:pt x="0" y="0"/>
                  </a:lnTo>
                  <a:lnTo>
                    <a:pt x="0" y="735012"/>
                  </a:lnTo>
                  <a:lnTo>
                    <a:pt x="5171694" y="735012"/>
                  </a:lnTo>
                  <a:lnTo>
                    <a:pt x="5171694" y="0"/>
                  </a:lnTo>
                  <a:close/>
                </a:path>
              </a:pathLst>
            </a:custGeom>
            <a:solidFill>
              <a:srgbClr val="E8E8E8"/>
            </a:solidFill>
          </p:spPr>
          <p:txBody>
            <a:bodyPr wrap="square" lIns="0" tIns="0" rIns="0" bIns="0" rtlCol="0"/>
            <a:lstStyle/>
            <a:p>
              <a:endParaRPr/>
            </a:p>
          </p:txBody>
        </p:sp>
      </p:grpSp>
      <p:sp>
        <p:nvSpPr>
          <p:cNvPr id="6" name="object 6" descr="$PPTXTitle"/>
          <p:cNvSpPr txBox="1">
            <a:spLocks noGrp="1"/>
          </p:cNvSpPr>
          <p:nvPr>
            <p:ph type="title"/>
          </p:nvPr>
        </p:nvSpPr>
        <p:spPr>
          <a:xfrm>
            <a:off x="818184" y="4490161"/>
            <a:ext cx="9926016" cy="627736"/>
          </a:xfrm>
          <a:prstGeom prst="rect">
            <a:avLst/>
          </a:prstGeom>
        </p:spPr>
        <p:txBody>
          <a:bodyPr vert="horz" wrap="square" lIns="0" tIns="12065" rIns="0" bIns="0" rtlCol="0">
            <a:spAutoFit/>
          </a:bodyPr>
          <a:lstStyle/>
          <a:p>
            <a:pPr marL="12700">
              <a:lnSpc>
                <a:spcPct val="100000"/>
              </a:lnSpc>
              <a:spcBef>
                <a:spcPts val="95"/>
              </a:spcBef>
            </a:pPr>
            <a:r>
              <a:rPr lang="en-AU" dirty="0"/>
              <a:t>The Duke of Edinburgh’s International Award</a:t>
            </a:r>
            <a:endParaRPr spc="-50" dirty="0"/>
          </a:p>
        </p:txBody>
      </p:sp>
      <p:sp>
        <p:nvSpPr>
          <p:cNvPr id="7" name="object 7"/>
          <p:cNvSpPr/>
          <p:nvPr/>
        </p:nvSpPr>
        <p:spPr>
          <a:xfrm>
            <a:off x="739317" y="5609247"/>
            <a:ext cx="10124136" cy="735330"/>
          </a:xfrm>
          <a:custGeom>
            <a:avLst/>
            <a:gdLst/>
            <a:ahLst/>
            <a:cxnLst/>
            <a:rect l="l" t="t" r="r" b="b"/>
            <a:pathLst>
              <a:path w="5693410" h="735329">
                <a:moveTo>
                  <a:pt x="5693029" y="0"/>
                </a:moveTo>
                <a:lnTo>
                  <a:pt x="0" y="0"/>
                </a:lnTo>
                <a:lnTo>
                  <a:pt x="0" y="735012"/>
                </a:lnTo>
                <a:lnTo>
                  <a:pt x="5693029" y="735012"/>
                </a:lnTo>
                <a:lnTo>
                  <a:pt x="5693029" y="0"/>
                </a:lnTo>
                <a:close/>
              </a:path>
            </a:pathLst>
          </a:custGeom>
          <a:solidFill>
            <a:srgbClr val="E8E8E8"/>
          </a:solidFill>
        </p:spPr>
        <p:txBody>
          <a:bodyPr wrap="square" lIns="0" tIns="0" rIns="0" bIns="0" rtlCol="0"/>
          <a:lstStyle/>
          <a:p>
            <a:endParaRPr dirty="0"/>
          </a:p>
        </p:txBody>
      </p:sp>
      <p:sp>
        <p:nvSpPr>
          <p:cNvPr id="8" name="TextBox 7">
            <a:extLst>
              <a:ext uri="{FF2B5EF4-FFF2-40B4-BE49-F238E27FC236}">
                <a16:creationId xmlns:a16="http://schemas.microsoft.com/office/drawing/2014/main" id="{869FC976-58E7-B926-AA74-C489AB32F1F8}"/>
              </a:ext>
            </a:extLst>
          </p:cNvPr>
          <p:cNvSpPr txBox="1"/>
          <p:nvPr/>
        </p:nvSpPr>
        <p:spPr>
          <a:xfrm>
            <a:off x="838200" y="5715000"/>
            <a:ext cx="2438400" cy="646331"/>
          </a:xfrm>
          <a:prstGeom prst="rect">
            <a:avLst/>
          </a:prstGeom>
          <a:noFill/>
        </p:spPr>
        <p:txBody>
          <a:bodyPr wrap="square" rtlCol="0">
            <a:spAutoFit/>
          </a:bodyPr>
          <a:lstStyle/>
          <a:p>
            <a:pPr algn="l"/>
            <a:r>
              <a:rPr lang="en-AU" dirty="0"/>
              <a:t>Duke of Ed Centre’s</a:t>
            </a:r>
          </a:p>
          <a:p>
            <a:pPr algn="l"/>
            <a:r>
              <a:rPr lang="en-AU" dirty="0"/>
              <a:t>Name</a:t>
            </a:r>
          </a:p>
        </p:txBody>
      </p:sp>
      <p:sp>
        <p:nvSpPr>
          <p:cNvPr id="9" name="TextBox 8">
            <a:extLst>
              <a:ext uri="{FF2B5EF4-FFF2-40B4-BE49-F238E27FC236}">
                <a16:creationId xmlns:a16="http://schemas.microsoft.com/office/drawing/2014/main" id="{B6AD8E70-12C1-0312-5925-6FA997127C2B}"/>
              </a:ext>
            </a:extLst>
          </p:cNvPr>
          <p:cNvSpPr txBox="1"/>
          <p:nvPr/>
        </p:nvSpPr>
        <p:spPr>
          <a:xfrm>
            <a:off x="4876800" y="5715000"/>
            <a:ext cx="2895600" cy="646331"/>
          </a:xfrm>
          <a:prstGeom prst="rect">
            <a:avLst/>
          </a:prstGeom>
          <a:noFill/>
        </p:spPr>
        <p:txBody>
          <a:bodyPr wrap="square" rtlCol="0">
            <a:spAutoFit/>
          </a:bodyPr>
          <a:lstStyle/>
          <a:p>
            <a:r>
              <a:rPr lang="en-AU" dirty="0"/>
              <a:t>Presenter’s Name</a:t>
            </a:r>
          </a:p>
          <a:p>
            <a:r>
              <a:rPr lang="en-AU" dirty="0"/>
              <a:t>Presenter’s Title</a:t>
            </a:r>
          </a:p>
        </p:txBody>
      </p:sp>
      <p:sp>
        <p:nvSpPr>
          <p:cNvPr id="10" name="TextBox 9">
            <a:extLst>
              <a:ext uri="{FF2B5EF4-FFF2-40B4-BE49-F238E27FC236}">
                <a16:creationId xmlns:a16="http://schemas.microsoft.com/office/drawing/2014/main" id="{5D172452-F531-117E-76EA-4E8BCDF86A0E}"/>
              </a:ext>
            </a:extLst>
          </p:cNvPr>
          <p:cNvSpPr txBox="1"/>
          <p:nvPr/>
        </p:nvSpPr>
        <p:spPr>
          <a:xfrm>
            <a:off x="8686800" y="5791200"/>
            <a:ext cx="1981200" cy="369332"/>
          </a:xfrm>
          <a:prstGeom prst="rect">
            <a:avLst/>
          </a:prstGeom>
          <a:noFill/>
        </p:spPr>
        <p:txBody>
          <a:bodyPr wrap="square" rtlCol="0">
            <a:spAutoFit/>
          </a:bodyPr>
          <a:lstStyle/>
          <a:p>
            <a:r>
              <a:rPr lang="en-AU" dirty="0"/>
              <a:t>Date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37CF0B6-1F39-FC49-1C88-3CECA0CB659B}"/>
              </a:ext>
            </a:extLst>
          </p:cNvPr>
          <p:cNvPicPr>
            <a:picLocks noChangeAspect="1"/>
          </p:cNvPicPr>
          <p:nvPr/>
        </p:nvPicPr>
        <p:blipFill>
          <a:blip r:embed="rId3"/>
          <a:stretch>
            <a:fillRect/>
          </a:stretch>
        </p:blipFill>
        <p:spPr>
          <a:xfrm>
            <a:off x="5943599" y="609599"/>
            <a:ext cx="6073735" cy="6073735"/>
          </a:xfrm>
          <a:prstGeom prst="rect">
            <a:avLst/>
          </a:prstGeom>
        </p:spPr>
      </p:pic>
      <p:pic>
        <p:nvPicPr>
          <p:cNvPr id="2" name="object 2"/>
          <p:cNvPicPr/>
          <p:nvPr/>
        </p:nvPicPr>
        <p:blipFill>
          <a:blip r:embed="rId4" cstate="print"/>
          <a:stretch>
            <a:fillRect/>
          </a:stretch>
        </p:blipFill>
        <p:spPr>
          <a:xfrm>
            <a:off x="1" y="0"/>
            <a:ext cx="5713856" cy="6857999"/>
          </a:xfrm>
          <a:prstGeom prst="rect">
            <a:avLst/>
          </a:prstGeom>
        </p:spPr>
      </p:pic>
      <p:pic>
        <p:nvPicPr>
          <p:cNvPr id="3" name="object 3"/>
          <p:cNvPicPr/>
          <p:nvPr/>
        </p:nvPicPr>
        <p:blipFill>
          <a:blip r:embed="rId5" cstate="print"/>
          <a:stretch>
            <a:fillRect/>
          </a:stretch>
        </p:blipFill>
        <p:spPr>
          <a:xfrm>
            <a:off x="11275694" y="5977572"/>
            <a:ext cx="741641" cy="733755"/>
          </a:xfrm>
          <a:prstGeom prst="rect">
            <a:avLst/>
          </a:prstGeom>
        </p:spPr>
      </p:pic>
      <p:sp>
        <p:nvSpPr>
          <p:cNvPr id="4" name="object 4" descr="$PPTXTitle"/>
          <p:cNvSpPr txBox="1">
            <a:spLocks noGrp="1"/>
          </p:cNvSpPr>
          <p:nvPr>
            <p:ph type="title"/>
          </p:nvPr>
        </p:nvSpPr>
        <p:spPr>
          <a:xfrm>
            <a:off x="6096000" y="482701"/>
            <a:ext cx="6076950" cy="574516"/>
          </a:xfrm>
          <a:prstGeom prst="rect">
            <a:avLst/>
          </a:prstGeom>
          <a:solidFill>
            <a:srgbClr val="00303B"/>
          </a:solidFill>
        </p:spPr>
        <p:txBody>
          <a:bodyPr vert="horz" wrap="square" lIns="0" tIns="20320" rIns="0" bIns="0" rtlCol="0">
            <a:spAutoFit/>
          </a:bodyPr>
          <a:lstStyle/>
          <a:p>
            <a:pPr marL="365125">
              <a:lnSpc>
                <a:spcPct val="100000"/>
              </a:lnSpc>
              <a:spcBef>
                <a:spcPts val="160"/>
              </a:spcBef>
            </a:pPr>
            <a:r>
              <a:rPr lang="en-AU" sz="3600" dirty="0">
                <a:solidFill>
                  <a:srgbClr val="009FDD"/>
                </a:solidFill>
              </a:rPr>
              <a:t>SKILLS</a:t>
            </a:r>
            <a:endParaRPr sz="3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7AB338E-4D81-D2D8-C491-822CB7F5E861}"/>
              </a:ext>
            </a:extLst>
          </p:cNvPr>
          <p:cNvPicPr>
            <a:picLocks noChangeAspect="1"/>
          </p:cNvPicPr>
          <p:nvPr/>
        </p:nvPicPr>
        <p:blipFill>
          <a:blip r:embed="rId3"/>
          <a:stretch>
            <a:fillRect/>
          </a:stretch>
        </p:blipFill>
        <p:spPr>
          <a:xfrm>
            <a:off x="-685800" y="76200"/>
            <a:ext cx="7162800" cy="7162800"/>
          </a:xfrm>
          <a:prstGeom prst="rect">
            <a:avLst/>
          </a:prstGeom>
        </p:spPr>
      </p:pic>
      <p:pic>
        <p:nvPicPr>
          <p:cNvPr id="2" name="object 2"/>
          <p:cNvPicPr/>
          <p:nvPr/>
        </p:nvPicPr>
        <p:blipFill>
          <a:blip r:embed="rId4" cstate="print"/>
          <a:stretch>
            <a:fillRect/>
          </a:stretch>
        </p:blipFill>
        <p:spPr>
          <a:xfrm>
            <a:off x="202411" y="6124129"/>
            <a:ext cx="617377" cy="551286"/>
          </a:xfrm>
          <a:prstGeom prst="rect">
            <a:avLst/>
          </a:prstGeom>
        </p:spPr>
      </p:pic>
      <p:sp>
        <p:nvSpPr>
          <p:cNvPr id="4" name="object 4" descr="$PPTXTitle"/>
          <p:cNvSpPr txBox="1">
            <a:spLocks noGrp="1"/>
          </p:cNvSpPr>
          <p:nvPr>
            <p:ph type="title"/>
          </p:nvPr>
        </p:nvSpPr>
        <p:spPr>
          <a:xfrm>
            <a:off x="0" y="471779"/>
            <a:ext cx="5866130" cy="574516"/>
          </a:xfrm>
          <a:prstGeom prst="rect">
            <a:avLst/>
          </a:prstGeom>
          <a:solidFill>
            <a:srgbClr val="00303B"/>
          </a:solidFill>
        </p:spPr>
        <p:txBody>
          <a:bodyPr vert="horz" wrap="square" lIns="0" tIns="20320" rIns="0" bIns="0" rtlCol="0">
            <a:spAutoFit/>
          </a:bodyPr>
          <a:lstStyle/>
          <a:p>
            <a:pPr marL="362585">
              <a:lnSpc>
                <a:spcPct val="100000"/>
              </a:lnSpc>
              <a:spcBef>
                <a:spcPts val="160"/>
              </a:spcBef>
            </a:pPr>
            <a:r>
              <a:rPr lang="en-AU" sz="3600" dirty="0">
                <a:solidFill>
                  <a:srgbClr val="009FDD"/>
                </a:solidFill>
              </a:rPr>
              <a:t>VOLUNTARY SERVICE</a:t>
            </a:r>
            <a:endParaRPr sz="3600" dirty="0"/>
          </a:p>
        </p:txBody>
      </p:sp>
      <p:pic>
        <p:nvPicPr>
          <p:cNvPr id="6" name="Picture 5">
            <a:extLst>
              <a:ext uri="{FF2B5EF4-FFF2-40B4-BE49-F238E27FC236}">
                <a16:creationId xmlns:a16="http://schemas.microsoft.com/office/drawing/2014/main" id="{5D0ED866-E68B-3C0C-63F0-773ED926D141}"/>
              </a:ext>
            </a:extLst>
          </p:cNvPr>
          <p:cNvPicPr>
            <a:picLocks noChangeAspect="1"/>
          </p:cNvPicPr>
          <p:nvPr/>
        </p:nvPicPr>
        <p:blipFill>
          <a:blip r:embed="rId5"/>
          <a:stretch>
            <a:fillRect/>
          </a:stretch>
        </p:blipFill>
        <p:spPr>
          <a:xfrm>
            <a:off x="6551930" y="0"/>
            <a:ext cx="5663184" cy="68580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C6309B4-8C6C-8A7F-69AC-D464F1588B56}"/>
              </a:ext>
            </a:extLst>
          </p:cNvPr>
          <p:cNvPicPr>
            <a:picLocks noChangeAspect="1"/>
          </p:cNvPicPr>
          <p:nvPr/>
        </p:nvPicPr>
        <p:blipFill>
          <a:blip r:embed="rId3"/>
          <a:stretch>
            <a:fillRect/>
          </a:stretch>
        </p:blipFill>
        <p:spPr>
          <a:xfrm>
            <a:off x="6620455" y="-128012"/>
            <a:ext cx="5257800" cy="5257800"/>
          </a:xfrm>
          <a:prstGeom prst="rect">
            <a:avLst/>
          </a:prstGeom>
        </p:spPr>
      </p:pic>
      <p:pic>
        <p:nvPicPr>
          <p:cNvPr id="7" name="Picture 6">
            <a:extLst>
              <a:ext uri="{FF2B5EF4-FFF2-40B4-BE49-F238E27FC236}">
                <a16:creationId xmlns:a16="http://schemas.microsoft.com/office/drawing/2014/main" id="{F825FA37-EE12-461F-2934-E3140E5DF17C}"/>
              </a:ext>
            </a:extLst>
          </p:cNvPr>
          <p:cNvPicPr>
            <a:picLocks noChangeAspect="1"/>
          </p:cNvPicPr>
          <p:nvPr/>
        </p:nvPicPr>
        <p:blipFill>
          <a:blip r:embed="rId4"/>
          <a:stretch>
            <a:fillRect/>
          </a:stretch>
        </p:blipFill>
        <p:spPr>
          <a:xfrm>
            <a:off x="27830" y="838200"/>
            <a:ext cx="6296770" cy="3579559"/>
          </a:xfrm>
          <a:prstGeom prst="rect">
            <a:avLst/>
          </a:prstGeom>
        </p:spPr>
      </p:pic>
      <p:grpSp>
        <p:nvGrpSpPr>
          <p:cNvPr id="2" name="object 2"/>
          <p:cNvGrpSpPr/>
          <p:nvPr/>
        </p:nvGrpSpPr>
        <p:grpSpPr>
          <a:xfrm>
            <a:off x="-17890" y="4036060"/>
            <a:ext cx="12192000" cy="2821940"/>
            <a:chOff x="0" y="4036056"/>
            <a:chExt cx="12192000" cy="2821940"/>
          </a:xfrm>
        </p:grpSpPr>
        <p:pic>
          <p:nvPicPr>
            <p:cNvPr id="3" name="object 3"/>
            <p:cNvPicPr/>
            <p:nvPr/>
          </p:nvPicPr>
          <p:blipFill>
            <a:blip r:embed="rId5" cstate="print"/>
            <a:stretch>
              <a:fillRect/>
            </a:stretch>
          </p:blipFill>
          <p:spPr>
            <a:xfrm>
              <a:off x="0" y="4036056"/>
              <a:ext cx="12192000" cy="2821940"/>
            </a:xfrm>
            <a:prstGeom prst="rect">
              <a:avLst/>
            </a:prstGeom>
          </p:spPr>
        </p:pic>
        <p:pic>
          <p:nvPicPr>
            <p:cNvPr id="4" name="object 4"/>
            <p:cNvPicPr/>
            <p:nvPr/>
          </p:nvPicPr>
          <p:blipFill>
            <a:blip r:embed="rId6" cstate="print"/>
            <a:stretch>
              <a:fillRect/>
            </a:stretch>
          </p:blipFill>
          <p:spPr>
            <a:xfrm>
              <a:off x="11257661" y="5942469"/>
              <a:ext cx="761644" cy="751916"/>
            </a:xfrm>
            <a:prstGeom prst="rect">
              <a:avLst/>
            </a:prstGeom>
          </p:spPr>
        </p:pic>
      </p:grpSp>
      <p:sp>
        <p:nvSpPr>
          <p:cNvPr id="6" name="object 6" descr="$PPTXTitle"/>
          <p:cNvSpPr txBox="1">
            <a:spLocks noGrp="1"/>
          </p:cNvSpPr>
          <p:nvPr>
            <p:ph type="title"/>
          </p:nvPr>
        </p:nvSpPr>
        <p:spPr>
          <a:xfrm>
            <a:off x="0" y="471779"/>
            <a:ext cx="8162925" cy="546945"/>
          </a:xfrm>
          <a:prstGeom prst="rect">
            <a:avLst/>
          </a:prstGeom>
          <a:solidFill>
            <a:srgbClr val="00303B"/>
          </a:solidFill>
        </p:spPr>
        <p:txBody>
          <a:bodyPr vert="horz" wrap="square" lIns="0" tIns="53975" rIns="0" bIns="0" rtlCol="0">
            <a:spAutoFit/>
          </a:bodyPr>
          <a:lstStyle/>
          <a:p>
            <a:pPr marL="362585">
              <a:lnSpc>
                <a:spcPct val="100000"/>
              </a:lnSpc>
              <a:spcBef>
                <a:spcPts val="425"/>
              </a:spcBef>
            </a:pPr>
            <a:r>
              <a:rPr lang="en-AU" sz="3200" dirty="0">
                <a:solidFill>
                  <a:srgbClr val="009FDD"/>
                </a:solidFill>
              </a:rPr>
              <a:t>ADVENTUROUS JOURNEY</a:t>
            </a:r>
            <a:endParaRPr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20B10EF-FF0B-48F9-3986-D57038FD7ED5}"/>
              </a:ext>
            </a:extLst>
          </p:cNvPr>
          <p:cNvPicPr>
            <a:picLocks noChangeAspect="1"/>
          </p:cNvPicPr>
          <p:nvPr/>
        </p:nvPicPr>
        <p:blipFill>
          <a:blip r:embed="rId3"/>
          <a:stretch>
            <a:fillRect/>
          </a:stretch>
        </p:blipFill>
        <p:spPr>
          <a:xfrm>
            <a:off x="0" y="759037"/>
            <a:ext cx="6858000" cy="4191000"/>
          </a:xfrm>
          <a:prstGeom prst="rect">
            <a:avLst/>
          </a:prstGeom>
        </p:spPr>
      </p:pic>
      <p:pic>
        <p:nvPicPr>
          <p:cNvPr id="7" name="Picture 6">
            <a:extLst>
              <a:ext uri="{FF2B5EF4-FFF2-40B4-BE49-F238E27FC236}">
                <a16:creationId xmlns:a16="http://schemas.microsoft.com/office/drawing/2014/main" id="{2123CCA8-0BA5-1656-814F-FBC68F537127}"/>
              </a:ext>
            </a:extLst>
          </p:cNvPr>
          <p:cNvPicPr>
            <a:picLocks noChangeAspect="1"/>
          </p:cNvPicPr>
          <p:nvPr/>
        </p:nvPicPr>
        <p:blipFill>
          <a:blip r:embed="rId4"/>
          <a:stretch>
            <a:fillRect/>
          </a:stretch>
        </p:blipFill>
        <p:spPr>
          <a:xfrm>
            <a:off x="6477000" y="0"/>
            <a:ext cx="5715000" cy="6858000"/>
          </a:xfrm>
          <a:prstGeom prst="rect">
            <a:avLst/>
          </a:prstGeom>
        </p:spPr>
      </p:pic>
      <p:pic>
        <p:nvPicPr>
          <p:cNvPr id="2" name="object 2"/>
          <p:cNvPicPr/>
          <p:nvPr/>
        </p:nvPicPr>
        <p:blipFill>
          <a:blip r:embed="rId5" cstate="print"/>
          <a:stretch>
            <a:fillRect/>
          </a:stretch>
        </p:blipFill>
        <p:spPr>
          <a:xfrm>
            <a:off x="11275695" y="5977572"/>
            <a:ext cx="741641" cy="733755"/>
          </a:xfrm>
          <a:prstGeom prst="rect">
            <a:avLst/>
          </a:prstGeom>
        </p:spPr>
      </p:pic>
      <p:sp>
        <p:nvSpPr>
          <p:cNvPr id="5" name="object 5" descr="$PPTXTitle"/>
          <p:cNvSpPr txBox="1">
            <a:spLocks noGrp="1"/>
          </p:cNvSpPr>
          <p:nvPr>
            <p:ph type="title"/>
          </p:nvPr>
        </p:nvSpPr>
        <p:spPr>
          <a:xfrm>
            <a:off x="0" y="471779"/>
            <a:ext cx="5866130" cy="574516"/>
          </a:xfrm>
          <a:prstGeom prst="rect">
            <a:avLst/>
          </a:prstGeom>
          <a:solidFill>
            <a:srgbClr val="00303B"/>
          </a:solidFill>
        </p:spPr>
        <p:txBody>
          <a:bodyPr vert="horz" wrap="square" lIns="0" tIns="20320" rIns="0" bIns="0" rtlCol="0">
            <a:spAutoFit/>
          </a:bodyPr>
          <a:lstStyle/>
          <a:p>
            <a:pPr marL="362585">
              <a:lnSpc>
                <a:spcPct val="100000"/>
              </a:lnSpc>
              <a:spcBef>
                <a:spcPts val="160"/>
              </a:spcBef>
            </a:pPr>
            <a:r>
              <a:rPr lang="en-AU" sz="3600" dirty="0">
                <a:solidFill>
                  <a:srgbClr val="009FDD"/>
                </a:solidFill>
              </a:rPr>
              <a:t>GOLD RESIDENTIAL PROJECT</a:t>
            </a:r>
            <a:endParaRPr sz="36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45C95309-5F5A-0140-82C4-EA4063BEB5FE}"/>
              </a:ext>
            </a:extLst>
          </p:cNvPr>
          <p:cNvPicPr>
            <a:picLocks noChangeAspect="1"/>
          </p:cNvPicPr>
          <p:nvPr/>
        </p:nvPicPr>
        <p:blipFill>
          <a:blip r:embed="rId3"/>
          <a:stretch>
            <a:fillRect/>
          </a:stretch>
        </p:blipFill>
        <p:spPr>
          <a:xfrm>
            <a:off x="-11264" y="0"/>
            <a:ext cx="5663184" cy="6858000"/>
          </a:xfrm>
          <a:prstGeom prst="rect">
            <a:avLst/>
          </a:prstGeom>
        </p:spPr>
      </p:pic>
      <p:pic>
        <p:nvPicPr>
          <p:cNvPr id="2" name="object 2"/>
          <p:cNvPicPr/>
          <p:nvPr/>
        </p:nvPicPr>
        <p:blipFill>
          <a:blip r:embed="rId4" cstate="print"/>
          <a:stretch>
            <a:fillRect/>
          </a:stretch>
        </p:blipFill>
        <p:spPr>
          <a:xfrm>
            <a:off x="11306758" y="6102714"/>
            <a:ext cx="617387" cy="551286"/>
          </a:xfrm>
          <a:prstGeom prst="rect">
            <a:avLst/>
          </a:prstGeom>
        </p:spPr>
      </p:pic>
      <p:sp>
        <p:nvSpPr>
          <p:cNvPr id="3" name="object 3" descr="$PPTXTitle"/>
          <p:cNvSpPr txBox="1">
            <a:spLocks noGrp="1"/>
          </p:cNvSpPr>
          <p:nvPr>
            <p:ph type="title"/>
          </p:nvPr>
        </p:nvSpPr>
        <p:spPr>
          <a:xfrm>
            <a:off x="6325870" y="381000"/>
            <a:ext cx="5866130" cy="574516"/>
          </a:xfrm>
          <a:prstGeom prst="rect">
            <a:avLst/>
          </a:prstGeom>
          <a:solidFill>
            <a:srgbClr val="00303B"/>
          </a:solidFill>
        </p:spPr>
        <p:txBody>
          <a:bodyPr vert="horz" wrap="square" lIns="0" tIns="20320" rIns="0" bIns="0" rtlCol="0">
            <a:spAutoFit/>
          </a:bodyPr>
          <a:lstStyle/>
          <a:p>
            <a:pPr marL="362585" algn="l">
              <a:lnSpc>
                <a:spcPct val="100000"/>
              </a:lnSpc>
              <a:spcBef>
                <a:spcPts val="160"/>
              </a:spcBef>
            </a:pPr>
            <a:r>
              <a:rPr lang="en-AU" sz="3600" dirty="0">
                <a:solidFill>
                  <a:srgbClr val="009FDD"/>
                </a:solidFill>
              </a:rPr>
              <a:t>ASSESSORS</a:t>
            </a:r>
            <a:endParaRPr sz="3600" dirty="0"/>
          </a:p>
        </p:txBody>
      </p:sp>
      <p:sp>
        <p:nvSpPr>
          <p:cNvPr id="17" name="Text Placeholder 3">
            <a:extLst>
              <a:ext uri="{FF2B5EF4-FFF2-40B4-BE49-F238E27FC236}">
                <a16:creationId xmlns:a16="http://schemas.microsoft.com/office/drawing/2014/main" id="{2D63DBA1-0D0A-A5E9-049B-2040E6373A2F}"/>
              </a:ext>
            </a:extLst>
          </p:cNvPr>
          <p:cNvSpPr txBox="1">
            <a:spLocks/>
          </p:cNvSpPr>
          <p:nvPr/>
        </p:nvSpPr>
        <p:spPr>
          <a:xfrm>
            <a:off x="6325870" y="1524000"/>
            <a:ext cx="5662613" cy="4427537"/>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285750" indent="-285750">
              <a:buFont typeface="Arial" panose="020B0604020202020204" pitchFamily="34" charset="0"/>
              <a:buChar char="•"/>
            </a:pPr>
            <a:r>
              <a:rPr lang="en-AU" dirty="0">
                <a:cs typeface="Arial"/>
              </a:rPr>
              <a:t>Suitably skilled, qualified and experienced adults. Examples:</a:t>
            </a:r>
            <a:endParaRPr lang="en-US" dirty="0">
              <a:cs typeface="Arial" panose="020B0604020202020204" pitchFamily="34" charset="0"/>
            </a:endParaRPr>
          </a:p>
          <a:p>
            <a:pPr marL="823595" lvl="1" indent="-285750">
              <a:buClr>
                <a:schemeClr val="tx2"/>
              </a:buClr>
              <a:buFont typeface="Arial" panose="020B0604020202020204" pitchFamily="34" charset="0"/>
              <a:buChar char="•"/>
            </a:pPr>
            <a:r>
              <a:rPr lang="en-AU" dirty="0">
                <a:cs typeface="Arial"/>
              </a:rPr>
              <a:t>Teacher</a:t>
            </a:r>
          </a:p>
          <a:p>
            <a:pPr marL="823595" lvl="1" indent="-285750">
              <a:buClr>
                <a:schemeClr val="tx2"/>
              </a:buClr>
              <a:buFont typeface="Arial" panose="020B0604020202020204" pitchFamily="34" charset="0"/>
              <a:buChar char="•"/>
            </a:pPr>
            <a:r>
              <a:rPr lang="en-AU" dirty="0">
                <a:cs typeface="Arial"/>
              </a:rPr>
              <a:t>Coach</a:t>
            </a:r>
          </a:p>
          <a:p>
            <a:pPr marL="823595" lvl="1" indent="-285750">
              <a:buClr>
                <a:schemeClr val="tx2"/>
              </a:buClr>
              <a:buFont typeface="Arial" panose="020B0604020202020204" pitchFamily="34" charset="0"/>
              <a:buChar char="•"/>
            </a:pPr>
            <a:r>
              <a:rPr lang="en-AU" dirty="0">
                <a:cs typeface="Arial"/>
              </a:rPr>
              <a:t>Instructor</a:t>
            </a:r>
          </a:p>
          <a:p>
            <a:pPr marL="823595" lvl="1" indent="-285750">
              <a:buFont typeface="Arial" panose="020B0604020202020204" pitchFamily="34" charset="0"/>
              <a:buChar char="•"/>
            </a:pPr>
            <a:endParaRPr lang="en-AU" dirty="0">
              <a:cs typeface="Arial"/>
            </a:endParaRPr>
          </a:p>
          <a:p>
            <a:pPr marL="285750" indent="-285750">
              <a:buFont typeface="Arial" panose="020B0604020202020204" pitchFamily="34" charset="0"/>
              <a:buChar char="•"/>
            </a:pPr>
            <a:r>
              <a:rPr lang="en-AU" dirty="0">
                <a:cs typeface="Arial"/>
              </a:rPr>
              <a:t>Help you set your SMART goals.</a:t>
            </a:r>
          </a:p>
          <a:p>
            <a:pPr marL="285750" indent="-285750">
              <a:buFont typeface="Arial" panose="020B0604020202020204" pitchFamily="34" charset="0"/>
              <a:buChar char="•"/>
            </a:pPr>
            <a:endParaRPr lang="en-AU" dirty="0">
              <a:cs typeface="Arial" panose="020B0604020202020204" pitchFamily="34" charset="0"/>
            </a:endParaRPr>
          </a:p>
          <a:p>
            <a:pPr marL="285750" indent="-285750">
              <a:buFont typeface="Arial" panose="020B0604020202020204" pitchFamily="34" charset="0"/>
              <a:buChar char="•"/>
            </a:pPr>
            <a:r>
              <a:rPr lang="en-AU" dirty="0">
                <a:cs typeface="Arial"/>
              </a:rPr>
              <a:t>Give final sign-off on the activity.</a:t>
            </a:r>
            <a:endParaRPr lang="en-AU" dirty="0">
              <a:cs typeface="Arial" panose="020B0604020202020204" pitchFamily="34" charset="0"/>
            </a:endParaRPr>
          </a:p>
          <a:p>
            <a:pPr marL="285750" indent="-285750">
              <a:buFont typeface="Arial" panose="020B0604020202020204" pitchFamily="34" charset="0"/>
              <a:buChar char="•"/>
            </a:pPr>
            <a:endParaRPr lang="en-AU" dirty="0">
              <a:cs typeface="Arial"/>
            </a:endParaRPr>
          </a:p>
          <a:p>
            <a:pPr marL="285750" indent="-285750">
              <a:buFont typeface="Arial" panose="020B0604020202020204" pitchFamily="34" charset="0"/>
              <a:buChar char="•"/>
            </a:pPr>
            <a:r>
              <a:rPr lang="en-AU" dirty="0">
                <a:cs typeface="Arial"/>
              </a:rPr>
              <a:t>Must meet Working with Children Check requirements. </a:t>
            </a:r>
            <a:endParaRPr lang="en-AU" dirty="0">
              <a:cs typeface="Arial" panose="020B0604020202020204" pitchFamily="34" charset="0"/>
            </a:endParaRPr>
          </a:p>
          <a:p>
            <a:endParaRPr lang="en-AU"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FEE1D94-064F-77DE-75C5-6B779EE6D445}"/>
              </a:ext>
            </a:extLst>
          </p:cNvPr>
          <p:cNvPicPr>
            <a:picLocks noChangeAspect="1"/>
          </p:cNvPicPr>
          <p:nvPr/>
        </p:nvPicPr>
        <p:blipFill>
          <a:blip r:embed="rId3"/>
          <a:stretch>
            <a:fillRect/>
          </a:stretch>
        </p:blipFill>
        <p:spPr>
          <a:xfrm>
            <a:off x="6409170" y="0"/>
            <a:ext cx="5782830" cy="6858000"/>
          </a:xfrm>
          <a:prstGeom prst="rect">
            <a:avLst/>
          </a:prstGeom>
        </p:spPr>
      </p:pic>
      <p:pic>
        <p:nvPicPr>
          <p:cNvPr id="2" name="object 2"/>
          <p:cNvPicPr/>
          <p:nvPr/>
        </p:nvPicPr>
        <p:blipFill>
          <a:blip r:embed="rId4" cstate="print"/>
          <a:stretch>
            <a:fillRect/>
          </a:stretch>
        </p:blipFill>
        <p:spPr>
          <a:xfrm>
            <a:off x="11306758" y="6102714"/>
            <a:ext cx="617387" cy="551286"/>
          </a:xfrm>
          <a:prstGeom prst="rect">
            <a:avLst/>
          </a:prstGeom>
        </p:spPr>
      </p:pic>
      <p:sp>
        <p:nvSpPr>
          <p:cNvPr id="3" name="object 3" descr="$PPTXTitle"/>
          <p:cNvSpPr txBox="1">
            <a:spLocks noGrp="1"/>
          </p:cNvSpPr>
          <p:nvPr>
            <p:ph type="title"/>
          </p:nvPr>
        </p:nvSpPr>
        <p:spPr>
          <a:xfrm>
            <a:off x="0" y="471779"/>
            <a:ext cx="5866130" cy="574516"/>
          </a:xfrm>
          <a:prstGeom prst="rect">
            <a:avLst/>
          </a:prstGeom>
          <a:solidFill>
            <a:srgbClr val="00303B"/>
          </a:solidFill>
        </p:spPr>
        <p:txBody>
          <a:bodyPr vert="horz" wrap="square" lIns="0" tIns="20320" rIns="0" bIns="0" rtlCol="0">
            <a:spAutoFit/>
          </a:bodyPr>
          <a:lstStyle/>
          <a:p>
            <a:pPr marL="362585">
              <a:lnSpc>
                <a:spcPct val="100000"/>
              </a:lnSpc>
              <a:spcBef>
                <a:spcPts val="160"/>
              </a:spcBef>
            </a:pPr>
            <a:r>
              <a:rPr lang="en-AU" sz="3600" dirty="0">
                <a:solidFill>
                  <a:srgbClr val="009FDD"/>
                </a:solidFill>
              </a:rPr>
              <a:t>HOW TO GET STARTED</a:t>
            </a:r>
            <a:endParaRPr sz="3600" dirty="0"/>
          </a:p>
        </p:txBody>
      </p:sp>
      <p:sp>
        <p:nvSpPr>
          <p:cNvPr id="5" name="Text Placeholder 3">
            <a:extLst>
              <a:ext uri="{FF2B5EF4-FFF2-40B4-BE49-F238E27FC236}">
                <a16:creationId xmlns:a16="http://schemas.microsoft.com/office/drawing/2014/main" id="{7E5A987D-D29D-B50D-B84E-665C93F141E6}"/>
              </a:ext>
            </a:extLst>
          </p:cNvPr>
          <p:cNvSpPr txBox="1">
            <a:spLocks/>
          </p:cNvSpPr>
          <p:nvPr/>
        </p:nvSpPr>
        <p:spPr>
          <a:xfrm>
            <a:off x="433387" y="1347788"/>
            <a:ext cx="5662613" cy="4427537"/>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285750" indent="-285750">
              <a:buFont typeface="Arial" panose="020B0604020202020204" pitchFamily="34" charset="0"/>
              <a:buChar char="•"/>
            </a:pPr>
            <a:r>
              <a:rPr lang="en-AU" dirty="0">
                <a:cs typeface="Arial"/>
              </a:rPr>
              <a:t>Speak to your Duke of Ed Leader.</a:t>
            </a:r>
          </a:p>
          <a:p>
            <a:pPr marL="285750" indent="-285750">
              <a:buClr>
                <a:srgbClr val="D0006F"/>
              </a:buClr>
              <a:buFont typeface="Arial" panose="020B0604020202020204" pitchFamily="34" charset="0"/>
              <a:buChar char="•"/>
            </a:pPr>
            <a:endParaRPr lang="en-AU" dirty="0">
              <a:cs typeface="Arial"/>
            </a:endParaRPr>
          </a:p>
          <a:p>
            <a:pPr marL="285750" indent="-285750">
              <a:buFont typeface="Arial" panose="020B0604020202020204" pitchFamily="34" charset="0"/>
              <a:buChar char="•"/>
            </a:pPr>
            <a:r>
              <a:rPr lang="en-AU" dirty="0">
                <a:cs typeface="Arial"/>
              </a:rPr>
              <a:t>Visit </a:t>
            </a:r>
            <a:r>
              <a:rPr lang="en-AU" dirty="0">
                <a:cs typeface="Arial"/>
                <a:hlinkClick r:id="rId5"/>
              </a:rPr>
              <a:t>www.onlinerecordbook.org</a:t>
            </a:r>
            <a:r>
              <a:rPr lang="en-AU" dirty="0">
                <a:cs typeface="Arial"/>
              </a:rPr>
              <a:t> to register your interest for the Duke of Ed:</a:t>
            </a:r>
          </a:p>
          <a:p>
            <a:pPr marL="823595" lvl="1" indent="-285750">
              <a:buClr>
                <a:schemeClr val="accent5"/>
              </a:buClr>
              <a:buFont typeface="Arial" panose="020B0604020202020204" pitchFamily="34" charset="0"/>
              <a:buChar char="•"/>
            </a:pPr>
            <a:r>
              <a:rPr lang="en-AU" dirty="0">
                <a:cs typeface="Arial"/>
              </a:rPr>
              <a:t>Get your parent/guardian's approval</a:t>
            </a:r>
          </a:p>
          <a:p>
            <a:pPr marL="823595" lvl="1" indent="-285750">
              <a:buClr>
                <a:schemeClr val="accent5"/>
              </a:buClr>
              <a:buFont typeface="Arial" panose="020B0604020202020204" pitchFamily="34" charset="0"/>
              <a:buChar char="•"/>
            </a:pPr>
            <a:r>
              <a:rPr lang="en-AU" dirty="0">
                <a:cs typeface="Arial"/>
              </a:rPr>
              <a:t>Pay the registration fee</a:t>
            </a:r>
          </a:p>
          <a:p>
            <a:pPr marL="823595" lvl="1" indent="-285750">
              <a:buClr>
                <a:schemeClr val="accent5"/>
              </a:buClr>
              <a:buFont typeface="Arial" panose="020B0604020202020204" pitchFamily="34" charset="0"/>
              <a:buChar char="•"/>
            </a:pPr>
            <a:r>
              <a:rPr lang="en-AU" dirty="0">
                <a:cs typeface="Arial"/>
              </a:rPr>
              <a:t>Record all future Duke of Ed information in the ORB (web and app versions available)</a:t>
            </a:r>
            <a:endParaRPr lang="en-AU" dirty="0">
              <a:cs typeface="Arial" panose="020B0604020202020204" pitchFamily="34" charset="0"/>
            </a:endParaRPr>
          </a:p>
          <a:p>
            <a:endParaRPr lang="en-AU"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8614" y="-1"/>
            <a:ext cx="12192000" cy="6858000"/>
          </a:xfrm>
          <a:custGeom>
            <a:avLst/>
            <a:gdLst/>
            <a:ahLst/>
            <a:cxnLst/>
            <a:rect l="l" t="t" r="r" b="b"/>
            <a:pathLst>
              <a:path w="12192000" h="6858000">
                <a:moveTo>
                  <a:pt x="12192000" y="0"/>
                </a:moveTo>
                <a:lnTo>
                  <a:pt x="0" y="0"/>
                </a:lnTo>
                <a:lnTo>
                  <a:pt x="0" y="6858000"/>
                </a:lnTo>
                <a:lnTo>
                  <a:pt x="12192000" y="6858000"/>
                </a:lnTo>
                <a:lnTo>
                  <a:pt x="12192000" y="0"/>
                </a:lnTo>
                <a:close/>
              </a:path>
            </a:pathLst>
          </a:custGeom>
          <a:solidFill>
            <a:srgbClr val="00303B"/>
          </a:solidFill>
        </p:spPr>
        <p:txBody>
          <a:bodyPr wrap="square" lIns="0" tIns="0" rIns="0" bIns="0" rtlCol="0"/>
          <a:lstStyle/>
          <a:p>
            <a:endParaRPr/>
          </a:p>
        </p:txBody>
      </p:sp>
      <p:sp>
        <p:nvSpPr>
          <p:cNvPr id="4" name="Text Placeholder 2">
            <a:extLst>
              <a:ext uri="{FF2B5EF4-FFF2-40B4-BE49-F238E27FC236}">
                <a16:creationId xmlns:a16="http://schemas.microsoft.com/office/drawing/2014/main" id="{0C339008-A0AD-CA0F-B325-A73C893171F8}"/>
              </a:ext>
            </a:extLst>
          </p:cNvPr>
          <p:cNvSpPr txBox="1">
            <a:spLocks/>
          </p:cNvSpPr>
          <p:nvPr/>
        </p:nvSpPr>
        <p:spPr>
          <a:xfrm>
            <a:off x="422123" y="1587502"/>
            <a:ext cx="11309434" cy="2631229"/>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nSpc>
                <a:spcPct val="150000"/>
              </a:lnSpc>
            </a:pPr>
            <a:r>
              <a:rPr lang="en-AU" sz="2400" dirty="0">
                <a:solidFill>
                  <a:schemeClr val="bg1"/>
                </a:solidFill>
              </a:rPr>
              <a:t>Name</a:t>
            </a:r>
          </a:p>
          <a:p>
            <a:pPr>
              <a:lnSpc>
                <a:spcPct val="150000"/>
              </a:lnSpc>
            </a:pPr>
            <a:r>
              <a:rPr lang="en-AU" sz="2400" dirty="0">
                <a:solidFill>
                  <a:schemeClr val="bg1"/>
                </a:solidFill>
              </a:rPr>
              <a:t>Position</a:t>
            </a:r>
          </a:p>
          <a:p>
            <a:pPr>
              <a:lnSpc>
                <a:spcPct val="150000"/>
              </a:lnSpc>
            </a:pPr>
            <a:r>
              <a:rPr lang="en-AU" sz="2400" dirty="0">
                <a:solidFill>
                  <a:schemeClr val="bg1"/>
                </a:solidFill>
              </a:rPr>
              <a:t>Email</a:t>
            </a:r>
          </a:p>
          <a:p>
            <a:pPr>
              <a:lnSpc>
                <a:spcPct val="150000"/>
              </a:lnSpc>
            </a:pPr>
            <a:r>
              <a:rPr lang="en-AU" sz="2400" dirty="0">
                <a:solidFill>
                  <a:schemeClr val="bg1"/>
                </a:solidFill>
              </a:rPr>
              <a:t>Contact Number</a:t>
            </a:r>
          </a:p>
        </p:txBody>
      </p:sp>
      <p:sp>
        <p:nvSpPr>
          <p:cNvPr id="5" name="Text Placeholder 1">
            <a:extLst>
              <a:ext uri="{FF2B5EF4-FFF2-40B4-BE49-F238E27FC236}">
                <a16:creationId xmlns:a16="http://schemas.microsoft.com/office/drawing/2014/main" id="{53E2A083-FA31-89B0-2F59-1E81F7C632B0}"/>
              </a:ext>
            </a:extLst>
          </p:cNvPr>
          <p:cNvSpPr txBox="1">
            <a:spLocks/>
          </p:cNvSpPr>
          <p:nvPr/>
        </p:nvSpPr>
        <p:spPr>
          <a:xfrm>
            <a:off x="433387" y="449263"/>
            <a:ext cx="7579903" cy="688975"/>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AU" sz="3200" dirty="0">
                <a:solidFill>
                  <a:schemeClr val="bg1"/>
                </a:solidFill>
              </a:rPr>
              <a:t>Duke of Ed Leader Contact Details</a:t>
            </a:r>
          </a:p>
        </p:txBody>
      </p:sp>
      <p:pic>
        <p:nvPicPr>
          <p:cNvPr id="7" name="Picture 6">
            <a:extLst>
              <a:ext uri="{FF2B5EF4-FFF2-40B4-BE49-F238E27FC236}">
                <a16:creationId xmlns:a16="http://schemas.microsoft.com/office/drawing/2014/main" id="{2FE5C00B-E739-266D-EB3A-10EE3FB460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67600" y="5338454"/>
            <a:ext cx="4145289" cy="1093374"/>
          </a:xfrm>
          <a:prstGeom prst="rect">
            <a:avLst/>
          </a:prstGeom>
        </p:spPr>
      </p:pic>
      <p:pic>
        <p:nvPicPr>
          <p:cNvPr id="8" name="Picture 7">
            <a:extLst>
              <a:ext uri="{FF2B5EF4-FFF2-40B4-BE49-F238E27FC236}">
                <a16:creationId xmlns:a16="http://schemas.microsoft.com/office/drawing/2014/main" id="{676B118E-4E8E-3AB9-251C-04C7AAFBEB38}"/>
              </a:ext>
            </a:extLst>
          </p:cNvPr>
          <p:cNvPicPr>
            <a:picLocks noChangeAspect="1"/>
          </p:cNvPicPr>
          <p:nvPr/>
        </p:nvPicPr>
        <p:blipFill>
          <a:blip r:embed="rId4"/>
          <a:stretch>
            <a:fillRect/>
          </a:stretch>
        </p:blipFill>
        <p:spPr>
          <a:xfrm>
            <a:off x="433387" y="6085621"/>
            <a:ext cx="1981372" cy="323116"/>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858000"/>
          </a:xfrm>
          <a:custGeom>
            <a:avLst/>
            <a:gdLst/>
            <a:ahLst/>
            <a:cxnLst/>
            <a:rect l="l" t="t" r="r" b="b"/>
            <a:pathLst>
              <a:path w="12192000" h="6858000">
                <a:moveTo>
                  <a:pt x="12192000" y="0"/>
                </a:moveTo>
                <a:lnTo>
                  <a:pt x="0" y="0"/>
                </a:lnTo>
                <a:lnTo>
                  <a:pt x="0" y="6858000"/>
                </a:lnTo>
                <a:lnTo>
                  <a:pt x="12192000" y="6858000"/>
                </a:lnTo>
                <a:lnTo>
                  <a:pt x="12192000" y="0"/>
                </a:lnTo>
                <a:close/>
              </a:path>
            </a:pathLst>
          </a:custGeom>
          <a:solidFill>
            <a:srgbClr val="00303B"/>
          </a:solidFill>
        </p:spPr>
        <p:txBody>
          <a:bodyPr wrap="square" lIns="0" tIns="0" rIns="0" bIns="0" rtlCol="0"/>
          <a:lstStyle/>
          <a:p>
            <a:endParaRPr/>
          </a:p>
        </p:txBody>
      </p:sp>
      <p:grpSp>
        <p:nvGrpSpPr>
          <p:cNvPr id="3" name="object 3"/>
          <p:cNvGrpSpPr/>
          <p:nvPr/>
        </p:nvGrpSpPr>
        <p:grpSpPr>
          <a:xfrm>
            <a:off x="0" y="4049280"/>
            <a:ext cx="12192000" cy="2809240"/>
            <a:chOff x="0" y="4049280"/>
            <a:chExt cx="12192000" cy="2809240"/>
          </a:xfrm>
        </p:grpSpPr>
        <p:pic>
          <p:nvPicPr>
            <p:cNvPr id="4" name="object 4"/>
            <p:cNvPicPr/>
            <p:nvPr/>
          </p:nvPicPr>
          <p:blipFill>
            <a:blip r:embed="rId3" cstate="print"/>
            <a:stretch>
              <a:fillRect/>
            </a:stretch>
          </p:blipFill>
          <p:spPr>
            <a:xfrm>
              <a:off x="10822304" y="5999340"/>
              <a:ext cx="1255102" cy="751914"/>
            </a:xfrm>
            <a:prstGeom prst="rect">
              <a:avLst/>
            </a:prstGeom>
          </p:spPr>
        </p:pic>
        <p:pic>
          <p:nvPicPr>
            <p:cNvPr id="5" name="object 5"/>
            <p:cNvPicPr/>
            <p:nvPr/>
          </p:nvPicPr>
          <p:blipFill>
            <a:blip r:embed="rId4" cstate="print"/>
            <a:stretch>
              <a:fillRect/>
            </a:stretch>
          </p:blipFill>
          <p:spPr>
            <a:xfrm>
              <a:off x="0" y="4049280"/>
              <a:ext cx="12192000" cy="2808716"/>
            </a:xfrm>
            <a:prstGeom prst="rect">
              <a:avLst/>
            </a:prstGeom>
          </p:spPr>
        </p:pic>
        <p:pic>
          <p:nvPicPr>
            <p:cNvPr id="6" name="object 6"/>
            <p:cNvPicPr/>
            <p:nvPr/>
          </p:nvPicPr>
          <p:blipFill>
            <a:blip r:embed="rId5" cstate="print"/>
            <a:stretch>
              <a:fillRect/>
            </a:stretch>
          </p:blipFill>
          <p:spPr>
            <a:xfrm>
              <a:off x="11257661" y="5942469"/>
              <a:ext cx="761644" cy="751916"/>
            </a:xfrm>
            <a:prstGeom prst="rect">
              <a:avLst/>
            </a:prstGeom>
          </p:spPr>
        </p:pic>
      </p:grpSp>
      <p:sp>
        <p:nvSpPr>
          <p:cNvPr id="7" name="object 7"/>
          <p:cNvSpPr txBox="1"/>
          <p:nvPr/>
        </p:nvSpPr>
        <p:spPr>
          <a:xfrm>
            <a:off x="599642" y="1617726"/>
            <a:ext cx="9382557" cy="1515800"/>
          </a:xfrm>
          <a:prstGeom prst="rect">
            <a:avLst/>
          </a:prstGeom>
        </p:spPr>
        <p:txBody>
          <a:bodyPr vert="horz" wrap="square" lIns="0" tIns="12700" rIns="0" bIns="0" rtlCol="0">
            <a:spAutoFit/>
          </a:bodyPr>
          <a:lstStyle/>
          <a:p>
            <a:pPr marL="12700">
              <a:lnSpc>
                <a:spcPct val="100000"/>
              </a:lnSpc>
              <a:spcBef>
                <a:spcPts val="100"/>
              </a:spcBef>
              <a:buClr>
                <a:srgbClr val="FFFFFF"/>
              </a:buClr>
              <a:tabLst>
                <a:tab pos="240029" algn="l"/>
              </a:tabLst>
            </a:pPr>
            <a:r>
              <a:rPr lang="en-AU" sz="2400" dirty="0">
                <a:solidFill>
                  <a:schemeClr val="bg1"/>
                </a:solidFill>
                <a:latin typeface="Calibri"/>
                <a:cs typeface="Calibri"/>
              </a:rPr>
              <a:t>The Duke of Ed is a global youth development Framework empowering young Australians aged 14 – 24 to explore their full potential.</a:t>
            </a:r>
          </a:p>
          <a:p>
            <a:pPr marL="12700">
              <a:lnSpc>
                <a:spcPct val="100000"/>
              </a:lnSpc>
              <a:spcBef>
                <a:spcPts val="100"/>
              </a:spcBef>
              <a:buClr>
                <a:srgbClr val="FFFFFF"/>
              </a:buClr>
              <a:tabLst>
                <a:tab pos="240029" algn="l"/>
              </a:tabLst>
            </a:pPr>
            <a:endParaRPr lang="en-AU" sz="2400" dirty="0">
              <a:solidFill>
                <a:schemeClr val="bg1"/>
              </a:solidFill>
              <a:latin typeface="Calibri"/>
              <a:cs typeface="Calibri"/>
            </a:endParaRPr>
          </a:p>
          <a:p>
            <a:pPr marL="12700">
              <a:lnSpc>
                <a:spcPct val="100000"/>
              </a:lnSpc>
              <a:spcBef>
                <a:spcPts val="100"/>
              </a:spcBef>
              <a:buClr>
                <a:srgbClr val="FFFFFF"/>
              </a:buClr>
              <a:tabLst>
                <a:tab pos="240029" algn="l"/>
              </a:tabLst>
            </a:pPr>
            <a:endParaRPr sz="2400" dirty="0">
              <a:solidFill>
                <a:schemeClr val="bg1"/>
              </a:solidFill>
              <a:latin typeface="Calibri"/>
              <a:cs typeface="Calibri"/>
            </a:endParaRPr>
          </a:p>
        </p:txBody>
      </p:sp>
      <p:sp>
        <p:nvSpPr>
          <p:cNvPr id="8" name="object 8" descr="$PPTXTitle"/>
          <p:cNvSpPr txBox="1">
            <a:spLocks noGrp="1"/>
          </p:cNvSpPr>
          <p:nvPr>
            <p:ph type="title"/>
          </p:nvPr>
        </p:nvSpPr>
        <p:spPr>
          <a:xfrm>
            <a:off x="0" y="471779"/>
            <a:ext cx="5866130" cy="574516"/>
          </a:xfrm>
          <a:prstGeom prst="rect">
            <a:avLst/>
          </a:prstGeom>
          <a:solidFill>
            <a:srgbClr val="FFFFFF"/>
          </a:solidFill>
        </p:spPr>
        <p:txBody>
          <a:bodyPr vert="horz" wrap="square" lIns="0" tIns="20320" rIns="0" bIns="0" rtlCol="0">
            <a:spAutoFit/>
          </a:bodyPr>
          <a:lstStyle/>
          <a:p>
            <a:pPr marL="362585">
              <a:lnSpc>
                <a:spcPct val="100000"/>
              </a:lnSpc>
              <a:spcBef>
                <a:spcPts val="160"/>
              </a:spcBef>
            </a:pPr>
            <a:r>
              <a:rPr lang="en-AU" sz="3600" spc="-65" dirty="0">
                <a:solidFill>
                  <a:srgbClr val="009FDD"/>
                </a:solidFill>
              </a:rPr>
              <a:t>WHY USE THE DUKE OF ED?</a:t>
            </a:r>
            <a:endParaRPr sz="3600" dirty="0"/>
          </a:p>
        </p:txBody>
      </p:sp>
      <p:sp>
        <p:nvSpPr>
          <p:cNvPr id="9" name="object 5">
            <a:extLst>
              <a:ext uri="{FF2B5EF4-FFF2-40B4-BE49-F238E27FC236}">
                <a16:creationId xmlns:a16="http://schemas.microsoft.com/office/drawing/2014/main" id="{D898E8A3-B15A-D0D5-10A5-F7CF3F62AFA0}"/>
              </a:ext>
            </a:extLst>
          </p:cNvPr>
          <p:cNvSpPr txBox="1"/>
          <p:nvPr/>
        </p:nvSpPr>
        <p:spPr>
          <a:xfrm>
            <a:off x="215006" y="2864854"/>
            <a:ext cx="11212195" cy="566181"/>
          </a:xfrm>
          <a:prstGeom prst="rect">
            <a:avLst/>
          </a:prstGeom>
        </p:spPr>
        <p:txBody>
          <a:bodyPr vert="horz" wrap="square" lIns="0" tIns="12065" rIns="0" bIns="0" rtlCol="0">
            <a:spAutoFit/>
          </a:bodyPr>
          <a:lstStyle/>
          <a:p>
            <a:pPr marL="12700" marR="5080" algn="ctr">
              <a:lnSpc>
                <a:spcPct val="100000"/>
              </a:lnSpc>
              <a:spcBef>
                <a:spcPts val="95"/>
              </a:spcBef>
            </a:pPr>
            <a:r>
              <a:rPr b="1" dirty="0">
                <a:solidFill>
                  <a:schemeClr val="bg1"/>
                </a:solidFill>
                <a:latin typeface="Calibri"/>
                <a:cs typeface="Calibri"/>
              </a:rPr>
              <a:t>All</a:t>
            </a:r>
            <a:r>
              <a:rPr b="1" spc="-105" dirty="0">
                <a:solidFill>
                  <a:schemeClr val="bg1"/>
                </a:solidFill>
                <a:latin typeface="Calibri"/>
                <a:cs typeface="Calibri"/>
              </a:rPr>
              <a:t> </a:t>
            </a:r>
            <a:r>
              <a:rPr b="1" dirty="0">
                <a:solidFill>
                  <a:schemeClr val="bg1"/>
                </a:solidFill>
                <a:latin typeface="Calibri"/>
                <a:cs typeface="Calibri"/>
              </a:rPr>
              <a:t>young</a:t>
            </a:r>
            <a:r>
              <a:rPr b="1" spc="-105" dirty="0">
                <a:solidFill>
                  <a:schemeClr val="bg1"/>
                </a:solidFill>
                <a:latin typeface="Calibri"/>
                <a:cs typeface="Calibri"/>
              </a:rPr>
              <a:t> </a:t>
            </a:r>
            <a:r>
              <a:rPr b="1" dirty="0">
                <a:solidFill>
                  <a:schemeClr val="bg1"/>
                </a:solidFill>
                <a:latin typeface="Calibri"/>
                <a:cs typeface="Calibri"/>
              </a:rPr>
              <a:t>people</a:t>
            </a:r>
            <a:r>
              <a:rPr b="1" spc="-110" dirty="0">
                <a:solidFill>
                  <a:schemeClr val="bg1"/>
                </a:solidFill>
                <a:latin typeface="Calibri"/>
                <a:cs typeface="Calibri"/>
              </a:rPr>
              <a:t> </a:t>
            </a:r>
            <a:r>
              <a:rPr b="1" dirty="0">
                <a:solidFill>
                  <a:schemeClr val="bg1"/>
                </a:solidFill>
                <a:latin typeface="Calibri"/>
                <a:cs typeface="Calibri"/>
              </a:rPr>
              <a:t>in</a:t>
            </a:r>
            <a:r>
              <a:rPr b="1" spc="-100" dirty="0">
                <a:solidFill>
                  <a:schemeClr val="bg1"/>
                </a:solidFill>
                <a:latin typeface="Calibri"/>
                <a:cs typeface="Calibri"/>
              </a:rPr>
              <a:t> </a:t>
            </a:r>
            <a:r>
              <a:rPr b="1" spc="-10" dirty="0">
                <a:solidFill>
                  <a:schemeClr val="bg1"/>
                </a:solidFill>
                <a:latin typeface="Calibri"/>
                <a:cs typeface="Calibri"/>
              </a:rPr>
              <a:t>Australia,</a:t>
            </a:r>
            <a:r>
              <a:rPr b="1" spc="-75" dirty="0">
                <a:solidFill>
                  <a:schemeClr val="bg1"/>
                </a:solidFill>
                <a:latin typeface="Calibri"/>
                <a:cs typeface="Calibri"/>
              </a:rPr>
              <a:t> </a:t>
            </a:r>
            <a:r>
              <a:rPr b="1" dirty="0">
                <a:solidFill>
                  <a:schemeClr val="bg1"/>
                </a:solidFill>
                <a:latin typeface="Calibri"/>
                <a:cs typeface="Calibri"/>
              </a:rPr>
              <a:t>from</a:t>
            </a:r>
            <a:r>
              <a:rPr b="1" spc="-95" dirty="0">
                <a:solidFill>
                  <a:schemeClr val="bg1"/>
                </a:solidFill>
                <a:latin typeface="Calibri"/>
                <a:cs typeface="Calibri"/>
              </a:rPr>
              <a:t> </a:t>
            </a:r>
            <a:r>
              <a:rPr b="1" i="1" dirty="0">
                <a:solidFill>
                  <a:schemeClr val="bg1"/>
                </a:solidFill>
                <a:latin typeface="Calibri"/>
                <a:cs typeface="Calibri"/>
              </a:rPr>
              <a:t>every</a:t>
            </a:r>
            <a:r>
              <a:rPr b="1" i="1" spc="-114" dirty="0">
                <a:solidFill>
                  <a:schemeClr val="bg1"/>
                </a:solidFill>
                <a:latin typeface="Calibri"/>
                <a:cs typeface="Calibri"/>
              </a:rPr>
              <a:t> </a:t>
            </a:r>
            <a:r>
              <a:rPr b="1" i="1" spc="-10" dirty="0">
                <a:solidFill>
                  <a:schemeClr val="bg1"/>
                </a:solidFill>
                <a:latin typeface="Calibri"/>
                <a:cs typeface="Calibri"/>
              </a:rPr>
              <a:t>background </a:t>
            </a:r>
            <a:r>
              <a:rPr b="1" i="1" dirty="0">
                <a:solidFill>
                  <a:schemeClr val="bg1"/>
                </a:solidFill>
                <a:latin typeface="Calibri"/>
                <a:cs typeface="Calibri"/>
              </a:rPr>
              <a:t>and</a:t>
            </a:r>
            <a:r>
              <a:rPr b="1" i="1" spc="-125" dirty="0">
                <a:solidFill>
                  <a:schemeClr val="bg1"/>
                </a:solidFill>
                <a:latin typeface="Calibri"/>
                <a:cs typeface="Calibri"/>
              </a:rPr>
              <a:t> </a:t>
            </a:r>
            <a:r>
              <a:rPr b="1" i="1" dirty="0">
                <a:solidFill>
                  <a:schemeClr val="bg1"/>
                </a:solidFill>
                <a:latin typeface="Calibri"/>
                <a:cs typeface="Calibri"/>
              </a:rPr>
              <a:t>life</a:t>
            </a:r>
            <a:r>
              <a:rPr b="1" i="1" spc="-114" dirty="0">
                <a:solidFill>
                  <a:schemeClr val="bg1"/>
                </a:solidFill>
                <a:latin typeface="Calibri"/>
                <a:cs typeface="Calibri"/>
              </a:rPr>
              <a:t> </a:t>
            </a:r>
            <a:r>
              <a:rPr b="1" i="1" spc="-10" dirty="0">
                <a:solidFill>
                  <a:schemeClr val="bg1"/>
                </a:solidFill>
                <a:latin typeface="Calibri"/>
                <a:cs typeface="Calibri"/>
              </a:rPr>
              <a:t>circumstance</a:t>
            </a:r>
            <a:r>
              <a:rPr b="1" spc="-10" dirty="0">
                <a:solidFill>
                  <a:schemeClr val="bg1"/>
                </a:solidFill>
                <a:latin typeface="Calibri"/>
                <a:cs typeface="Calibri"/>
              </a:rPr>
              <a:t>,</a:t>
            </a:r>
            <a:r>
              <a:rPr b="1" spc="-105" dirty="0">
                <a:solidFill>
                  <a:schemeClr val="bg1"/>
                </a:solidFill>
                <a:latin typeface="Calibri"/>
                <a:cs typeface="Calibri"/>
              </a:rPr>
              <a:t> </a:t>
            </a:r>
            <a:r>
              <a:rPr b="1" dirty="0">
                <a:solidFill>
                  <a:schemeClr val="bg1"/>
                </a:solidFill>
                <a:latin typeface="Calibri"/>
                <a:cs typeface="Calibri"/>
              </a:rPr>
              <a:t>have</a:t>
            </a:r>
            <a:r>
              <a:rPr b="1" spc="-125" dirty="0">
                <a:solidFill>
                  <a:schemeClr val="bg1"/>
                </a:solidFill>
                <a:latin typeface="Calibri"/>
                <a:cs typeface="Calibri"/>
              </a:rPr>
              <a:t> </a:t>
            </a:r>
            <a:r>
              <a:rPr b="1" dirty="0">
                <a:solidFill>
                  <a:schemeClr val="bg1"/>
                </a:solidFill>
                <a:latin typeface="Calibri"/>
                <a:cs typeface="Calibri"/>
              </a:rPr>
              <a:t>the</a:t>
            </a:r>
            <a:r>
              <a:rPr b="1" spc="-114" dirty="0">
                <a:solidFill>
                  <a:schemeClr val="bg1"/>
                </a:solidFill>
                <a:latin typeface="Calibri"/>
                <a:cs typeface="Calibri"/>
              </a:rPr>
              <a:t> </a:t>
            </a:r>
            <a:r>
              <a:rPr b="1" dirty="0">
                <a:solidFill>
                  <a:schemeClr val="bg1"/>
                </a:solidFill>
                <a:latin typeface="Calibri"/>
                <a:cs typeface="Calibri"/>
              </a:rPr>
              <a:t>opportunity</a:t>
            </a:r>
            <a:r>
              <a:rPr b="1" spc="-85" dirty="0">
                <a:solidFill>
                  <a:schemeClr val="bg1"/>
                </a:solidFill>
                <a:latin typeface="Calibri"/>
                <a:cs typeface="Calibri"/>
              </a:rPr>
              <a:t> </a:t>
            </a:r>
            <a:r>
              <a:rPr b="1" dirty="0">
                <a:solidFill>
                  <a:schemeClr val="bg1"/>
                </a:solidFill>
                <a:latin typeface="Calibri"/>
                <a:cs typeface="Calibri"/>
              </a:rPr>
              <a:t>to</a:t>
            </a:r>
            <a:r>
              <a:rPr b="1" spc="-120" dirty="0">
                <a:solidFill>
                  <a:schemeClr val="bg1"/>
                </a:solidFill>
                <a:latin typeface="Calibri"/>
                <a:cs typeface="Calibri"/>
              </a:rPr>
              <a:t> </a:t>
            </a:r>
            <a:r>
              <a:rPr b="1" spc="-25" dirty="0">
                <a:solidFill>
                  <a:schemeClr val="bg1"/>
                </a:solidFill>
                <a:latin typeface="Calibri"/>
                <a:cs typeface="Calibri"/>
              </a:rPr>
              <a:t>be </a:t>
            </a:r>
            <a:r>
              <a:rPr b="1" dirty="0">
                <a:solidFill>
                  <a:schemeClr val="bg1"/>
                </a:solidFill>
                <a:latin typeface="Calibri"/>
                <a:cs typeface="Calibri"/>
              </a:rPr>
              <a:t>equipped</a:t>
            </a:r>
            <a:r>
              <a:rPr b="1" spc="-110" dirty="0">
                <a:solidFill>
                  <a:schemeClr val="bg1"/>
                </a:solidFill>
                <a:latin typeface="Calibri"/>
                <a:cs typeface="Calibri"/>
              </a:rPr>
              <a:t> </a:t>
            </a:r>
            <a:r>
              <a:rPr b="1" dirty="0">
                <a:solidFill>
                  <a:schemeClr val="bg1"/>
                </a:solidFill>
                <a:latin typeface="Calibri"/>
                <a:cs typeface="Calibri"/>
              </a:rPr>
              <a:t>as</a:t>
            </a:r>
            <a:r>
              <a:rPr b="1" spc="-110" dirty="0">
                <a:solidFill>
                  <a:schemeClr val="bg1"/>
                </a:solidFill>
                <a:latin typeface="Calibri"/>
                <a:cs typeface="Calibri"/>
              </a:rPr>
              <a:t> </a:t>
            </a:r>
            <a:r>
              <a:rPr b="1" dirty="0">
                <a:solidFill>
                  <a:schemeClr val="bg1"/>
                </a:solidFill>
                <a:latin typeface="Calibri"/>
                <a:cs typeface="Calibri"/>
              </a:rPr>
              <a:t>individuals</a:t>
            </a:r>
            <a:r>
              <a:rPr b="1" spc="-80" dirty="0">
                <a:solidFill>
                  <a:schemeClr val="bg1"/>
                </a:solidFill>
                <a:latin typeface="Calibri"/>
                <a:cs typeface="Calibri"/>
              </a:rPr>
              <a:t> </a:t>
            </a:r>
            <a:r>
              <a:rPr b="1" dirty="0">
                <a:solidFill>
                  <a:schemeClr val="bg1"/>
                </a:solidFill>
                <a:latin typeface="Calibri"/>
                <a:cs typeface="Calibri"/>
              </a:rPr>
              <a:t>to</a:t>
            </a:r>
            <a:r>
              <a:rPr b="1" spc="-105" dirty="0">
                <a:solidFill>
                  <a:schemeClr val="bg1"/>
                </a:solidFill>
                <a:latin typeface="Calibri"/>
                <a:cs typeface="Calibri"/>
              </a:rPr>
              <a:t> </a:t>
            </a:r>
            <a:r>
              <a:rPr b="1" dirty="0">
                <a:solidFill>
                  <a:schemeClr val="bg1"/>
                </a:solidFill>
                <a:latin typeface="Calibri"/>
                <a:cs typeface="Calibri"/>
              </a:rPr>
              <a:t>succeed</a:t>
            </a:r>
            <a:r>
              <a:rPr b="1" spc="-110" dirty="0">
                <a:solidFill>
                  <a:schemeClr val="bg1"/>
                </a:solidFill>
                <a:latin typeface="Calibri"/>
                <a:cs typeface="Calibri"/>
              </a:rPr>
              <a:t> </a:t>
            </a:r>
            <a:r>
              <a:rPr b="1" dirty="0">
                <a:solidFill>
                  <a:schemeClr val="bg1"/>
                </a:solidFill>
                <a:latin typeface="Calibri"/>
                <a:cs typeface="Calibri"/>
              </a:rPr>
              <a:t>in</a:t>
            </a:r>
            <a:r>
              <a:rPr b="1" spc="-95" dirty="0">
                <a:solidFill>
                  <a:schemeClr val="bg1"/>
                </a:solidFill>
                <a:latin typeface="Calibri"/>
                <a:cs typeface="Calibri"/>
              </a:rPr>
              <a:t> </a:t>
            </a:r>
            <a:r>
              <a:rPr b="1" spc="-10" dirty="0">
                <a:solidFill>
                  <a:schemeClr val="bg1"/>
                </a:solidFill>
                <a:latin typeface="Calibri"/>
                <a:cs typeface="Calibri"/>
              </a:rPr>
              <a:t>life.</a:t>
            </a:r>
            <a:endParaRPr dirty="0">
              <a:solidFill>
                <a:schemeClr val="bg1"/>
              </a:solidFill>
              <a:latin typeface="Calibri"/>
              <a:cs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nline Media 4" title="Adventurous Journey">
            <a:hlinkClick r:id="" action="ppaction://media"/>
            <a:extLst>
              <a:ext uri="{FF2B5EF4-FFF2-40B4-BE49-F238E27FC236}">
                <a16:creationId xmlns:a16="http://schemas.microsoft.com/office/drawing/2014/main" id="{224000D3-BD61-50AB-DA7E-942CE3245287}"/>
              </a:ext>
            </a:extLst>
          </p:cNvPr>
          <p:cNvPicPr>
            <a:picLocks noRot="1" noChangeAspect="1"/>
          </p:cNvPicPr>
          <p:nvPr>
            <a:videoFile r:link="rId1"/>
          </p:nvPr>
        </p:nvPicPr>
        <p:blipFill>
          <a:blip r:embed="rId4"/>
          <a:stretch>
            <a:fillRect/>
          </a:stretch>
        </p:blipFill>
        <p:spPr>
          <a:xfrm>
            <a:off x="0" y="0"/>
            <a:ext cx="12192000" cy="6888480"/>
          </a:xfrm>
          <a:prstGeom prst="rect">
            <a:avLst/>
          </a:prstGeom>
        </p:spPr>
      </p:pic>
    </p:spTree>
    <p:extLst>
      <p:ext uri="{BB962C8B-B14F-4D97-AF65-F5344CB8AC3E}">
        <p14:creationId xmlns:p14="http://schemas.microsoft.com/office/powerpoint/2010/main" val="640206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0" y="0"/>
            <a:ext cx="12192000" cy="6857999"/>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0" y="0"/>
            <a:ext cx="12192000" cy="6857999"/>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11253388" y="6021344"/>
            <a:ext cx="714233" cy="633981"/>
          </a:xfrm>
          <a:prstGeom prst="rect">
            <a:avLst/>
          </a:prstGeom>
        </p:spPr>
      </p:pic>
      <p:sp>
        <p:nvSpPr>
          <p:cNvPr id="3" name="object 3" descr="$PPTXTitle"/>
          <p:cNvSpPr txBox="1">
            <a:spLocks noGrp="1"/>
          </p:cNvSpPr>
          <p:nvPr>
            <p:ph type="title"/>
          </p:nvPr>
        </p:nvSpPr>
        <p:spPr>
          <a:xfrm>
            <a:off x="0" y="471779"/>
            <a:ext cx="6654800" cy="646430"/>
          </a:xfrm>
          <a:prstGeom prst="rect">
            <a:avLst/>
          </a:prstGeom>
          <a:solidFill>
            <a:srgbClr val="00303B"/>
          </a:solidFill>
        </p:spPr>
        <p:txBody>
          <a:bodyPr vert="horz" wrap="square" lIns="0" tIns="20320" rIns="0" bIns="0" rtlCol="0">
            <a:spAutoFit/>
          </a:bodyPr>
          <a:lstStyle/>
          <a:p>
            <a:pPr marL="362585">
              <a:lnSpc>
                <a:spcPct val="100000"/>
              </a:lnSpc>
              <a:spcBef>
                <a:spcPts val="160"/>
              </a:spcBef>
            </a:pPr>
            <a:r>
              <a:rPr sz="3600" dirty="0">
                <a:solidFill>
                  <a:srgbClr val="009FDD"/>
                </a:solidFill>
              </a:rPr>
              <a:t>THE</a:t>
            </a:r>
            <a:r>
              <a:rPr sz="3600" spc="-50" dirty="0">
                <a:solidFill>
                  <a:srgbClr val="009FDD"/>
                </a:solidFill>
              </a:rPr>
              <a:t> </a:t>
            </a:r>
            <a:r>
              <a:rPr sz="3600" dirty="0">
                <a:solidFill>
                  <a:srgbClr val="009FDD"/>
                </a:solidFill>
              </a:rPr>
              <a:t>DUKE</a:t>
            </a:r>
            <a:r>
              <a:rPr sz="3600" spc="-45" dirty="0">
                <a:solidFill>
                  <a:srgbClr val="009FDD"/>
                </a:solidFill>
              </a:rPr>
              <a:t> </a:t>
            </a:r>
            <a:r>
              <a:rPr sz="3600" dirty="0">
                <a:solidFill>
                  <a:srgbClr val="009FDD"/>
                </a:solidFill>
              </a:rPr>
              <a:t>OF</a:t>
            </a:r>
            <a:r>
              <a:rPr sz="3600" spc="-50" dirty="0">
                <a:solidFill>
                  <a:srgbClr val="009FDD"/>
                </a:solidFill>
              </a:rPr>
              <a:t> </a:t>
            </a:r>
            <a:r>
              <a:rPr sz="3600" dirty="0">
                <a:solidFill>
                  <a:srgbClr val="009FDD"/>
                </a:solidFill>
              </a:rPr>
              <a:t>ED</a:t>
            </a:r>
            <a:r>
              <a:rPr sz="3600" spc="-55" dirty="0">
                <a:solidFill>
                  <a:srgbClr val="009FDD"/>
                </a:solidFill>
              </a:rPr>
              <a:t> </a:t>
            </a:r>
            <a:r>
              <a:rPr sz="3600" dirty="0">
                <a:solidFill>
                  <a:srgbClr val="009FDD"/>
                </a:solidFill>
              </a:rPr>
              <a:t>IN</a:t>
            </a:r>
            <a:r>
              <a:rPr sz="3600" spc="-50" dirty="0">
                <a:solidFill>
                  <a:srgbClr val="009FDD"/>
                </a:solidFill>
              </a:rPr>
              <a:t> </a:t>
            </a:r>
            <a:r>
              <a:rPr sz="3600" spc="-10" dirty="0">
                <a:solidFill>
                  <a:srgbClr val="009FDD"/>
                </a:solidFill>
              </a:rPr>
              <a:t>NUMBERS</a:t>
            </a:r>
            <a:endParaRPr sz="3600"/>
          </a:p>
        </p:txBody>
      </p:sp>
      <p:grpSp>
        <p:nvGrpSpPr>
          <p:cNvPr id="4" name="object 4"/>
          <p:cNvGrpSpPr/>
          <p:nvPr/>
        </p:nvGrpSpPr>
        <p:grpSpPr>
          <a:xfrm>
            <a:off x="1298638" y="1442999"/>
            <a:ext cx="9525000" cy="5167630"/>
            <a:chOff x="1298638" y="1442999"/>
            <a:chExt cx="9525000" cy="5167630"/>
          </a:xfrm>
        </p:grpSpPr>
        <p:pic>
          <p:nvPicPr>
            <p:cNvPr id="5" name="object 5"/>
            <p:cNvPicPr/>
            <p:nvPr/>
          </p:nvPicPr>
          <p:blipFill>
            <a:blip r:embed="rId4" cstate="print"/>
            <a:stretch>
              <a:fillRect/>
            </a:stretch>
          </p:blipFill>
          <p:spPr>
            <a:xfrm>
              <a:off x="1308099" y="1452524"/>
              <a:ext cx="9505950" cy="5099254"/>
            </a:xfrm>
            <a:prstGeom prst="rect">
              <a:avLst/>
            </a:prstGeom>
          </p:spPr>
        </p:pic>
        <p:sp>
          <p:nvSpPr>
            <p:cNvPr id="6" name="object 6"/>
            <p:cNvSpPr/>
            <p:nvPr/>
          </p:nvSpPr>
          <p:spPr>
            <a:xfrm>
              <a:off x="1303400" y="1447761"/>
              <a:ext cx="9515475" cy="5158105"/>
            </a:xfrm>
            <a:custGeom>
              <a:avLst/>
              <a:gdLst/>
              <a:ahLst/>
              <a:cxnLst/>
              <a:rect l="l" t="t" r="r" b="b"/>
              <a:pathLst>
                <a:path w="9515475" h="5158105">
                  <a:moveTo>
                    <a:pt x="0" y="5157597"/>
                  </a:moveTo>
                  <a:lnTo>
                    <a:pt x="9515475" y="5157597"/>
                  </a:lnTo>
                  <a:lnTo>
                    <a:pt x="9515475" y="0"/>
                  </a:lnTo>
                  <a:lnTo>
                    <a:pt x="0" y="0"/>
                  </a:lnTo>
                  <a:lnTo>
                    <a:pt x="0" y="5157597"/>
                  </a:lnTo>
                  <a:close/>
                </a:path>
              </a:pathLst>
            </a:custGeom>
            <a:ln w="9525">
              <a:solidFill>
                <a:srgbClr val="000000"/>
              </a:solidFill>
            </a:ln>
          </p:spPr>
          <p:txBody>
            <a:bodyPr wrap="square" lIns="0" tIns="0" rIns="0" bIns="0" rtlCol="0"/>
            <a:lstStyle/>
            <a:p>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11253388" y="6021344"/>
            <a:ext cx="714233" cy="633981"/>
          </a:xfrm>
          <a:prstGeom prst="rect">
            <a:avLst/>
          </a:prstGeom>
        </p:spPr>
      </p:pic>
      <p:sp>
        <p:nvSpPr>
          <p:cNvPr id="3" name="object 3" descr="$PPTXTitle"/>
          <p:cNvSpPr txBox="1">
            <a:spLocks noGrp="1"/>
          </p:cNvSpPr>
          <p:nvPr>
            <p:ph type="title"/>
          </p:nvPr>
        </p:nvSpPr>
        <p:spPr>
          <a:xfrm>
            <a:off x="0" y="471779"/>
            <a:ext cx="6654800" cy="646430"/>
          </a:xfrm>
          <a:prstGeom prst="rect">
            <a:avLst/>
          </a:prstGeom>
          <a:solidFill>
            <a:srgbClr val="00303B"/>
          </a:solidFill>
        </p:spPr>
        <p:txBody>
          <a:bodyPr vert="horz" wrap="square" lIns="0" tIns="20320" rIns="0" bIns="0" rtlCol="0">
            <a:spAutoFit/>
          </a:bodyPr>
          <a:lstStyle/>
          <a:p>
            <a:pPr marL="362585">
              <a:lnSpc>
                <a:spcPct val="100000"/>
              </a:lnSpc>
              <a:spcBef>
                <a:spcPts val="160"/>
              </a:spcBef>
            </a:pPr>
            <a:r>
              <a:rPr sz="3600" dirty="0">
                <a:solidFill>
                  <a:srgbClr val="009FDD"/>
                </a:solidFill>
              </a:rPr>
              <a:t>THE</a:t>
            </a:r>
            <a:r>
              <a:rPr sz="3600" spc="-50" dirty="0">
                <a:solidFill>
                  <a:srgbClr val="009FDD"/>
                </a:solidFill>
              </a:rPr>
              <a:t> </a:t>
            </a:r>
            <a:r>
              <a:rPr sz="3600" dirty="0">
                <a:solidFill>
                  <a:srgbClr val="009FDD"/>
                </a:solidFill>
              </a:rPr>
              <a:t>DUKE</a:t>
            </a:r>
            <a:r>
              <a:rPr sz="3600" spc="-50" dirty="0">
                <a:solidFill>
                  <a:srgbClr val="009FDD"/>
                </a:solidFill>
              </a:rPr>
              <a:t> </a:t>
            </a:r>
            <a:r>
              <a:rPr sz="3600" dirty="0">
                <a:solidFill>
                  <a:srgbClr val="009FDD"/>
                </a:solidFill>
              </a:rPr>
              <a:t>OF</a:t>
            </a:r>
            <a:r>
              <a:rPr sz="3600" spc="-55" dirty="0">
                <a:solidFill>
                  <a:srgbClr val="009FDD"/>
                </a:solidFill>
              </a:rPr>
              <a:t> </a:t>
            </a:r>
            <a:r>
              <a:rPr sz="3600" dirty="0">
                <a:solidFill>
                  <a:srgbClr val="009FDD"/>
                </a:solidFill>
              </a:rPr>
              <a:t>ED</a:t>
            </a:r>
            <a:r>
              <a:rPr sz="3600" spc="-50" dirty="0">
                <a:solidFill>
                  <a:srgbClr val="009FDD"/>
                </a:solidFill>
              </a:rPr>
              <a:t> </a:t>
            </a:r>
            <a:r>
              <a:rPr sz="3600" spc="-10" dirty="0">
                <a:solidFill>
                  <a:srgbClr val="009FDD"/>
                </a:solidFill>
              </a:rPr>
              <a:t>ADVANTAGE</a:t>
            </a:r>
            <a:endParaRPr sz="3600"/>
          </a:p>
        </p:txBody>
      </p:sp>
      <p:grpSp>
        <p:nvGrpSpPr>
          <p:cNvPr id="4" name="object 4"/>
          <p:cNvGrpSpPr/>
          <p:nvPr/>
        </p:nvGrpSpPr>
        <p:grpSpPr>
          <a:xfrm>
            <a:off x="1316291" y="1549387"/>
            <a:ext cx="9591040" cy="5147945"/>
            <a:chOff x="1316291" y="1549387"/>
            <a:chExt cx="9591040" cy="5147945"/>
          </a:xfrm>
        </p:grpSpPr>
        <p:pic>
          <p:nvPicPr>
            <p:cNvPr id="5" name="object 5"/>
            <p:cNvPicPr/>
            <p:nvPr/>
          </p:nvPicPr>
          <p:blipFill>
            <a:blip r:embed="rId4" cstate="print"/>
            <a:stretch>
              <a:fillRect/>
            </a:stretch>
          </p:blipFill>
          <p:spPr>
            <a:xfrm>
              <a:off x="1325752" y="1558912"/>
              <a:ext cx="9571609" cy="5128895"/>
            </a:xfrm>
            <a:prstGeom prst="rect">
              <a:avLst/>
            </a:prstGeom>
          </p:spPr>
        </p:pic>
        <p:sp>
          <p:nvSpPr>
            <p:cNvPr id="6" name="object 6"/>
            <p:cNvSpPr/>
            <p:nvPr/>
          </p:nvSpPr>
          <p:spPr>
            <a:xfrm>
              <a:off x="1321053" y="1554149"/>
              <a:ext cx="9581515" cy="5138420"/>
            </a:xfrm>
            <a:custGeom>
              <a:avLst/>
              <a:gdLst/>
              <a:ahLst/>
              <a:cxnLst/>
              <a:rect l="l" t="t" r="r" b="b"/>
              <a:pathLst>
                <a:path w="9581515" h="5138420">
                  <a:moveTo>
                    <a:pt x="0" y="5138420"/>
                  </a:moveTo>
                  <a:lnTo>
                    <a:pt x="9581134" y="5138420"/>
                  </a:lnTo>
                  <a:lnTo>
                    <a:pt x="9581134" y="0"/>
                  </a:lnTo>
                  <a:lnTo>
                    <a:pt x="0" y="0"/>
                  </a:lnTo>
                  <a:lnTo>
                    <a:pt x="0" y="5138420"/>
                  </a:lnTo>
                  <a:close/>
                </a:path>
              </a:pathLst>
            </a:custGeom>
            <a:ln w="9525">
              <a:solidFill>
                <a:srgbClr val="000000"/>
              </a:solidFill>
            </a:ln>
          </p:spPr>
          <p:txBody>
            <a:bodyPr wrap="square" lIns="0" tIns="0" rIns="0" bIns="0" rtlCol="0"/>
            <a:lstStyle/>
            <a:p>
              <a:endParaRPr/>
            </a:p>
          </p:txBody>
        </p:sp>
      </p:grpSp>
      <p:sp>
        <p:nvSpPr>
          <p:cNvPr id="7" name="object 7"/>
          <p:cNvSpPr txBox="1"/>
          <p:nvPr/>
        </p:nvSpPr>
        <p:spPr>
          <a:xfrm>
            <a:off x="393293" y="1131824"/>
            <a:ext cx="7177405" cy="274320"/>
          </a:xfrm>
          <a:prstGeom prst="rect">
            <a:avLst/>
          </a:prstGeom>
        </p:spPr>
        <p:txBody>
          <a:bodyPr vert="horz" wrap="square" lIns="0" tIns="16510" rIns="0" bIns="0" rtlCol="0">
            <a:spAutoFit/>
          </a:bodyPr>
          <a:lstStyle/>
          <a:p>
            <a:pPr marL="12700">
              <a:lnSpc>
                <a:spcPct val="100000"/>
              </a:lnSpc>
              <a:spcBef>
                <a:spcPts val="130"/>
              </a:spcBef>
            </a:pPr>
            <a:r>
              <a:rPr sz="1600" b="1" dirty="0">
                <a:solidFill>
                  <a:srgbClr val="009FDE"/>
                </a:solidFill>
                <a:latin typeface="Calibri"/>
                <a:cs typeface="Calibri"/>
              </a:rPr>
              <a:t>Students</a:t>
            </a:r>
            <a:r>
              <a:rPr sz="1600" b="1" spc="30" dirty="0">
                <a:solidFill>
                  <a:srgbClr val="009FDE"/>
                </a:solidFill>
                <a:latin typeface="Calibri"/>
                <a:cs typeface="Calibri"/>
              </a:rPr>
              <a:t> </a:t>
            </a:r>
            <a:r>
              <a:rPr sz="1600" b="1" dirty="0">
                <a:solidFill>
                  <a:srgbClr val="009FDE"/>
                </a:solidFill>
                <a:latin typeface="Calibri"/>
                <a:cs typeface="Calibri"/>
              </a:rPr>
              <a:t>using</a:t>
            </a:r>
            <a:r>
              <a:rPr sz="1600" b="1" spc="30" dirty="0">
                <a:solidFill>
                  <a:srgbClr val="009FDE"/>
                </a:solidFill>
                <a:latin typeface="Calibri"/>
                <a:cs typeface="Calibri"/>
              </a:rPr>
              <a:t> </a:t>
            </a:r>
            <a:r>
              <a:rPr sz="1600" b="1" dirty="0">
                <a:solidFill>
                  <a:srgbClr val="009FDE"/>
                </a:solidFill>
                <a:latin typeface="Calibri"/>
                <a:cs typeface="Calibri"/>
              </a:rPr>
              <a:t>the</a:t>
            </a:r>
            <a:r>
              <a:rPr sz="1600" b="1" spc="30" dirty="0">
                <a:solidFill>
                  <a:srgbClr val="009FDE"/>
                </a:solidFill>
                <a:latin typeface="Calibri"/>
                <a:cs typeface="Calibri"/>
              </a:rPr>
              <a:t> </a:t>
            </a:r>
            <a:r>
              <a:rPr sz="1600" b="1" dirty="0">
                <a:solidFill>
                  <a:srgbClr val="009FDE"/>
                </a:solidFill>
                <a:latin typeface="Calibri"/>
                <a:cs typeface="Calibri"/>
              </a:rPr>
              <a:t>Framework</a:t>
            </a:r>
            <a:r>
              <a:rPr sz="1600" b="1" spc="35" dirty="0">
                <a:solidFill>
                  <a:srgbClr val="009FDE"/>
                </a:solidFill>
                <a:latin typeface="Calibri"/>
                <a:cs typeface="Calibri"/>
              </a:rPr>
              <a:t> </a:t>
            </a:r>
            <a:r>
              <a:rPr sz="1600" b="1" dirty="0">
                <a:solidFill>
                  <a:srgbClr val="009FDE"/>
                </a:solidFill>
                <a:latin typeface="Calibri"/>
                <a:cs typeface="Calibri"/>
              </a:rPr>
              <a:t>outperform</a:t>
            </a:r>
            <a:r>
              <a:rPr sz="1600" b="1" spc="20" dirty="0">
                <a:solidFill>
                  <a:srgbClr val="009FDE"/>
                </a:solidFill>
                <a:latin typeface="Calibri"/>
                <a:cs typeface="Calibri"/>
              </a:rPr>
              <a:t> </a:t>
            </a:r>
            <a:r>
              <a:rPr sz="1600" b="1" dirty="0">
                <a:solidFill>
                  <a:srgbClr val="009FDE"/>
                </a:solidFill>
                <a:latin typeface="Calibri"/>
                <a:cs typeface="Calibri"/>
              </a:rPr>
              <a:t>peers</a:t>
            </a:r>
            <a:r>
              <a:rPr sz="1600" b="1" spc="50" dirty="0">
                <a:solidFill>
                  <a:srgbClr val="009FDE"/>
                </a:solidFill>
                <a:latin typeface="Calibri"/>
                <a:cs typeface="Calibri"/>
              </a:rPr>
              <a:t> </a:t>
            </a:r>
            <a:r>
              <a:rPr sz="1600" b="1" dirty="0">
                <a:solidFill>
                  <a:srgbClr val="009FDE"/>
                </a:solidFill>
                <a:latin typeface="Calibri"/>
                <a:cs typeface="Calibri"/>
              </a:rPr>
              <a:t>academically,</a:t>
            </a:r>
            <a:r>
              <a:rPr sz="1600" b="1" spc="50" dirty="0">
                <a:solidFill>
                  <a:srgbClr val="009FDE"/>
                </a:solidFill>
                <a:latin typeface="Calibri"/>
                <a:cs typeface="Calibri"/>
              </a:rPr>
              <a:t> </a:t>
            </a:r>
            <a:r>
              <a:rPr sz="1600" b="1" dirty="0">
                <a:solidFill>
                  <a:srgbClr val="009FDE"/>
                </a:solidFill>
                <a:latin typeface="Calibri"/>
                <a:cs typeface="Calibri"/>
              </a:rPr>
              <a:t>personally</a:t>
            </a:r>
            <a:r>
              <a:rPr sz="1600" b="1" spc="45" dirty="0">
                <a:solidFill>
                  <a:srgbClr val="009FDE"/>
                </a:solidFill>
                <a:latin typeface="Calibri"/>
                <a:cs typeface="Calibri"/>
              </a:rPr>
              <a:t> </a:t>
            </a:r>
            <a:r>
              <a:rPr sz="1600" b="1" dirty="0">
                <a:solidFill>
                  <a:srgbClr val="009FDE"/>
                </a:solidFill>
                <a:latin typeface="Calibri"/>
                <a:cs typeface="Calibri"/>
              </a:rPr>
              <a:t>+</a:t>
            </a:r>
            <a:r>
              <a:rPr sz="1600" b="1" spc="30" dirty="0">
                <a:solidFill>
                  <a:srgbClr val="009FDE"/>
                </a:solidFill>
                <a:latin typeface="Calibri"/>
                <a:cs typeface="Calibri"/>
              </a:rPr>
              <a:t> </a:t>
            </a:r>
            <a:r>
              <a:rPr sz="1600" b="1" spc="-10" dirty="0">
                <a:solidFill>
                  <a:srgbClr val="009FDE"/>
                </a:solidFill>
                <a:latin typeface="Calibri"/>
                <a:cs typeface="Calibri"/>
              </a:rPr>
              <a:t>socially</a:t>
            </a:r>
            <a:endParaRPr sz="1600">
              <a:latin typeface="Calibri"/>
              <a:cs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11218291" y="5898057"/>
            <a:ext cx="840358" cy="831430"/>
          </a:xfrm>
          <a:prstGeom prst="rect">
            <a:avLst/>
          </a:prstGeom>
        </p:spPr>
      </p:pic>
      <p:sp>
        <p:nvSpPr>
          <p:cNvPr id="6" name="object 6" descr="$PPTXTitle"/>
          <p:cNvSpPr txBox="1">
            <a:spLocks noGrp="1"/>
          </p:cNvSpPr>
          <p:nvPr>
            <p:ph type="title"/>
          </p:nvPr>
        </p:nvSpPr>
        <p:spPr>
          <a:xfrm>
            <a:off x="0" y="471779"/>
            <a:ext cx="6477000" cy="574516"/>
          </a:xfrm>
          <a:prstGeom prst="rect">
            <a:avLst/>
          </a:prstGeom>
          <a:solidFill>
            <a:srgbClr val="00303B"/>
          </a:solidFill>
        </p:spPr>
        <p:txBody>
          <a:bodyPr vert="horz" wrap="square" lIns="0" tIns="20320" rIns="0" bIns="0" rtlCol="0">
            <a:spAutoFit/>
          </a:bodyPr>
          <a:lstStyle/>
          <a:p>
            <a:pPr marL="362585">
              <a:lnSpc>
                <a:spcPct val="100000"/>
              </a:lnSpc>
              <a:spcBef>
                <a:spcPts val="160"/>
              </a:spcBef>
            </a:pPr>
            <a:r>
              <a:rPr lang="en-AU" sz="3600" dirty="0">
                <a:solidFill>
                  <a:srgbClr val="009FDD"/>
                </a:solidFill>
              </a:rPr>
              <a:t>THE DUKE OF ED FRAMEWORK</a:t>
            </a:r>
            <a:endParaRPr sz="3600" dirty="0"/>
          </a:p>
        </p:txBody>
      </p:sp>
      <p:pic>
        <p:nvPicPr>
          <p:cNvPr id="8" name="Picture 7">
            <a:extLst>
              <a:ext uri="{FF2B5EF4-FFF2-40B4-BE49-F238E27FC236}">
                <a16:creationId xmlns:a16="http://schemas.microsoft.com/office/drawing/2014/main" id="{8C807142-AFC8-7E88-24D9-24AB08DC0B4D}"/>
              </a:ext>
            </a:extLst>
          </p:cNvPr>
          <p:cNvPicPr>
            <a:picLocks noChangeAspect="1"/>
          </p:cNvPicPr>
          <p:nvPr/>
        </p:nvPicPr>
        <p:blipFill>
          <a:blip r:embed="rId4"/>
          <a:stretch>
            <a:fillRect/>
          </a:stretch>
        </p:blipFill>
        <p:spPr>
          <a:xfrm>
            <a:off x="304800" y="1551674"/>
            <a:ext cx="8590008" cy="4834547"/>
          </a:xfrm>
          <a:prstGeom prst="rect">
            <a:avLst/>
          </a:prstGeom>
        </p:spPr>
      </p:pic>
      <p:sp>
        <p:nvSpPr>
          <p:cNvPr id="9" name="Text Placeholder 4">
            <a:extLst>
              <a:ext uri="{FF2B5EF4-FFF2-40B4-BE49-F238E27FC236}">
                <a16:creationId xmlns:a16="http://schemas.microsoft.com/office/drawing/2014/main" id="{15BB1746-E757-04CE-56AA-8F123858B309}"/>
              </a:ext>
            </a:extLst>
          </p:cNvPr>
          <p:cNvSpPr txBox="1">
            <a:spLocks/>
          </p:cNvSpPr>
          <p:nvPr/>
        </p:nvSpPr>
        <p:spPr>
          <a:xfrm>
            <a:off x="8687187" y="1066800"/>
            <a:ext cx="3198025" cy="3618979"/>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AU" b="1" dirty="0"/>
              <a:t>Regular Sections require regular participation, averaging at least:</a:t>
            </a:r>
          </a:p>
          <a:p>
            <a:pPr marL="514350" indent="-285750">
              <a:buFont typeface="Arial" panose="020B0604020202020204" pitchFamily="34" charset="0"/>
              <a:buChar char="•"/>
            </a:pPr>
            <a:r>
              <a:rPr lang="en-AU" dirty="0"/>
              <a:t>One hour per week</a:t>
            </a:r>
          </a:p>
          <a:p>
            <a:pPr marL="514350" indent="-285750">
              <a:buFont typeface="Arial" panose="020B0604020202020204" pitchFamily="34" charset="0"/>
              <a:buChar char="•"/>
            </a:pPr>
            <a:r>
              <a:rPr lang="en-AU" dirty="0"/>
              <a:t>Two hours per two-week period</a:t>
            </a:r>
          </a:p>
          <a:p>
            <a:pPr marL="514350" indent="-285750">
              <a:buFont typeface="Arial" panose="020B0604020202020204" pitchFamily="34" charset="0"/>
              <a:buChar char="•"/>
            </a:pPr>
            <a:r>
              <a:rPr lang="en-AU" dirty="0"/>
              <a:t>Three hours per three-week period</a:t>
            </a:r>
          </a:p>
          <a:p>
            <a:pPr marL="514350" indent="-285750">
              <a:buFont typeface="Arial" panose="020B0604020202020204" pitchFamily="34" charset="0"/>
              <a:buChar char="•"/>
            </a:pPr>
            <a:r>
              <a:rPr lang="en-AU" dirty="0"/>
              <a:t>Four hours per four-week period </a:t>
            </a:r>
          </a:p>
          <a:p>
            <a:endParaRPr lang="en-A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B511A03-0970-B063-3CB9-0860F45F4A79}"/>
              </a:ext>
            </a:extLst>
          </p:cNvPr>
          <p:cNvPicPr>
            <a:picLocks noChangeAspect="1"/>
          </p:cNvPicPr>
          <p:nvPr/>
        </p:nvPicPr>
        <p:blipFill>
          <a:blip r:embed="rId3"/>
          <a:stretch>
            <a:fillRect/>
          </a:stretch>
        </p:blipFill>
        <p:spPr>
          <a:xfrm>
            <a:off x="0" y="254391"/>
            <a:ext cx="6421024" cy="6421024"/>
          </a:xfrm>
          <a:prstGeom prst="rect">
            <a:avLst/>
          </a:prstGeom>
        </p:spPr>
      </p:pic>
      <p:pic>
        <p:nvPicPr>
          <p:cNvPr id="3" name="object 3"/>
          <p:cNvPicPr/>
          <p:nvPr/>
        </p:nvPicPr>
        <p:blipFill>
          <a:blip r:embed="rId4" cstate="print"/>
          <a:stretch>
            <a:fillRect/>
          </a:stretch>
        </p:blipFill>
        <p:spPr>
          <a:xfrm>
            <a:off x="202411" y="6124129"/>
            <a:ext cx="617377" cy="551286"/>
          </a:xfrm>
          <a:prstGeom prst="rect">
            <a:avLst/>
          </a:prstGeom>
        </p:spPr>
      </p:pic>
      <p:sp>
        <p:nvSpPr>
          <p:cNvPr id="4" name="object 4" descr="$PPTXTitle"/>
          <p:cNvSpPr txBox="1">
            <a:spLocks noGrp="1"/>
          </p:cNvSpPr>
          <p:nvPr>
            <p:ph type="title"/>
          </p:nvPr>
        </p:nvSpPr>
        <p:spPr>
          <a:xfrm>
            <a:off x="0" y="471779"/>
            <a:ext cx="6096000" cy="574516"/>
          </a:xfrm>
          <a:prstGeom prst="rect">
            <a:avLst/>
          </a:prstGeom>
          <a:solidFill>
            <a:srgbClr val="00303B"/>
          </a:solidFill>
        </p:spPr>
        <p:txBody>
          <a:bodyPr vert="horz" wrap="square" lIns="0" tIns="20320" rIns="0" bIns="0" rtlCol="0">
            <a:spAutoFit/>
          </a:bodyPr>
          <a:lstStyle/>
          <a:p>
            <a:pPr marL="362585">
              <a:lnSpc>
                <a:spcPct val="100000"/>
              </a:lnSpc>
              <a:spcBef>
                <a:spcPts val="160"/>
              </a:spcBef>
            </a:pPr>
            <a:r>
              <a:rPr lang="en-AU" sz="3600" spc="-10" dirty="0">
                <a:solidFill>
                  <a:srgbClr val="009FDD"/>
                </a:solidFill>
              </a:rPr>
              <a:t>PHYSICAL RECREATION</a:t>
            </a:r>
            <a:endParaRPr sz="3600" dirty="0"/>
          </a:p>
        </p:txBody>
      </p:sp>
      <p:pic>
        <p:nvPicPr>
          <p:cNvPr id="5" name="Picture Placeholder 5">
            <a:extLst>
              <a:ext uri="{FF2B5EF4-FFF2-40B4-BE49-F238E27FC236}">
                <a16:creationId xmlns:a16="http://schemas.microsoft.com/office/drawing/2014/main" id="{3E9DD21F-0CFB-C780-E7AF-78FA39B6C4B9}"/>
              </a:ext>
            </a:extLst>
          </p:cNvPr>
          <p:cNvPicPr>
            <a:picLocks noChangeAspect="1"/>
          </p:cNvPicPr>
          <p:nvPr/>
        </p:nvPicPr>
        <p:blipFill>
          <a:blip r:embed="rId5">
            <a:extLst>
              <a:ext uri="{28A0092B-C50C-407E-A947-70E740481C1C}">
                <a14:useLocalDpi xmlns:a14="http://schemas.microsoft.com/office/drawing/2010/main" val="0"/>
              </a:ext>
            </a:extLst>
          </a:blip>
          <a:srcRect l="22477" r="22477"/>
          <a:stretch/>
        </p:blipFill>
        <p:spPr>
          <a:xfrm>
            <a:off x="6529387" y="0"/>
            <a:ext cx="5662613" cy="68580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87</TotalTime>
  <Words>778</Words>
  <Application>Microsoft Office PowerPoint</Application>
  <PresentationFormat>Widescreen</PresentationFormat>
  <Paragraphs>96</Paragraphs>
  <Slides>16</Slides>
  <Notes>15</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Aptos</vt:lpstr>
      <vt:lpstr>Arial</vt:lpstr>
      <vt:lpstr>Calibri</vt:lpstr>
      <vt:lpstr>Office Theme</vt:lpstr>
      <vt:lpstr>The Duke of Edinburgh’s International Award</vt:lpstr>
      <vt:lpstr>WHY USE THE DUKE OF ED?</vt:lpstr>
      <vt:lpstr>PowerPoint Presentation</vt:lpstr>
      <vt:lpstr>PowerPoint Presentation</vt:lpstr>
      <vt:lpstr>PowerPoint Presentation</vt:lpstr>
      <vt:lpstr>THE DUKE OF ED IN NUMBERS</vt:lpstr>
      <vt:lpstr>THE DUKE OF ED ADVANTAGE</vt:lpstr>
      <vt:lpstr>THE DUKE OF ED FRAMEWORK</vt:lpstr>
      <vt:lpstr>PHYSICAL RECREATION</vt:lpstr>
      <vt:lpstr>SKILLS</vt:lpstr>
      <vt:lpstr>VOLUNTARY SERVICE</vt:lpstr>
      <vt:lpstr>ADVENTUROUS JOURNEY</vt:lpstr>
      <vt:lpstr>GOLD RESIDENTIAL PROJECT</vt:lpstr>
      <vt:lpstr>ASSESSORS</vt:lpstr>
      <vt:lpstr>HOW TO GET STARTED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Kelly Wood</dc:creator>
  <cp:lastModifiedBy>Tracy Woods</cp:lastModifiedBy>
  <cp:revision>1</cp:revision>
  <dcterms:created xsi:type="dcterms:W3CDTF">2026-02-18T01:41:52Z</dcterms:created>
  <dcterms:modified xsi:type="dcterms:W3CDTF">2026-03-05T01:15:59Z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2026-01-16T00:00:00Z</vt:filetime>
  </property>
  <property fmtid="{D5CDD505-2E9C-101B-9397-08002B2CF9AE}" pid="3" name="Creator">
    <vt:lpwstr>Microsoft® PowerPoint® for Microsoft 365</vt:lpwstr>
  </property>
  <property fmtid="{D5CDD505-2E9C-101B-9397-08002B2CF9AE}" pid="4" name="LastSaved">
    <vt:filetime>2026-02-18T00:00:00Z</vt:filetime>
  </property>
  <property fmtid="{D5CDD505-2E9C-101B-9397-08002B2CF9AE}" pid="5" name="Producer">
    <vt:lpwstr>Microsoft® PowerPoint® for Microsoft 365</vt:lpwstr>
  </property>
</Properties>
</file>